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38" r:id="rId4"/>
  </p:sldMasterIdLst>
  <p:sldIdLst>
    <p:sldId id="256" r:id="rId5"/>
    <p:sldId id="257" r:id="rId6"/>
    <p:sldId id="283" r:id="rId7"/>
    <p:sldId id="258" r:id="rId8"/>
    <p:sldId id="285" r:id="rId9"/>
    <p:sldId id="286" r:id="rId10"/>
    <p:sldId id="284" r:id="rId11"/>
    <p:sldId id="260" r:id="rId12"/>
    <p:sldId id="262" r:id="rId13"/>
    <p:sldId id="273" r:id="rId14"/>
    <p:sldId id="271" r:id="rId15"/>
    <p:sldId id="278" r:id="rId16"/>
    <p:sldId id="279" r:id="rId17"/>
    <p:sldId id="281" r:id="rId18"/>
    <p:sldId id="277" r:id="rId19"/>
    <p:sldId id="282" r:id="rId20"/>
    <p:sldId id="263" r:id="rId21"/>
    <p:sldId id="276" r:id="rId22"/>
    <p:sldId id="264"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3C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CDB401-37A6-4BB9-8C5E-DD2E18439AA8}" v="1" dt="2022-06-03T19:52:45.283"/>
    <p1510:client id="{FB336A4F-DBA3-4A33-96A6-452779E46A2D}" v="38" dt="2022-06-03T18:59:57.7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70"/>
    <p:restoredTop sz="96197"/>
  </p:normalViewPr>
  <p:slideViewPr>
    <p:cSldViewPr snapToGrid="0" snapToObjects="1">
      <p:cViewPr varScale="1">
        <p:scale>
          <a:sx n="81" d="100"/>
          <a:sy n="81" d="100"/>
        </p:scale>
        <p:origin x="475" y="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diagrams/_rels/data3.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_rels/data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_rels/drawing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67B908-E6E5-4F4E-8D4F-91273DA1735E}"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5A629840-0BA1-4368-BD33-56A41D8D52CB}">
      <dgm:prSet custT="1"/>
      <dgm:spPr>
        <a:solidFill>
          <a:srgbClr val="455F51"/>
        </a:solidFill>
        <a:ln w="15875" cap="flat" cmpd="sng" algn="ctr">
          <a:noFill/>
          <a:prstDash val="solid"/>
        </a:ln>
        <a:effectLst/>
      </dgm:spPr>
      <dgm:t>
        <a:bodyPr spcFirstLastPara="0" vert="horz" wrap="square" lIns="87177" tIns="91508" rIns="87177" bIns="91508" numCol="1" spcCol="1270" anchor="ctr" anchorCtr="0"/>
        <a:lstStyle/>
        <a:p>
          <a:pPr marL="0" lvl="0" indent="0" algn="ctr" defTabSz="800100">
            <a:lnSpc>
              <a:spcPct val="90000"/>
            </a:lnSpc>
            <a:spcBef>
              <a:spcPct val="0"/>
            </a:spcBef>
            <a:spcAft>
              <a:spcPct val="35000"/>
            </a:spcAft>
            <a:buNone/>
          </a:pPr>
          <a:r>
            <a:rPr lang="en-GB" sz="1800" b="1" kern="1200" dirty="0">
              <a:solidFill>
                <a:prstClr val="white"/>
              </a:solidFill>
              <a:latin typeface="Calibri" panose="020F0502020204030204"/>
              <a:ea typeface="+mn-ea"/>
              <a:cs typeface="+mn-cs"/>
            </a:rPr>
            <a:t>Quality of request</a:t>
          </a:r>
          <a:endParaRPr lang="en-US" sz="1800" b="1" kern="1200" dirty="0">
            <a:solidFill>
              <a:prstClr val="white"/>
            </a:solidFill>
            <a:latin typeface="Calibri" panose="020F0502020204030204"/>
            <a:ea typeface="+mn-ea"/>
            <a:cs typeface="+mn-cs"/>
          </a:endParaRPr>
        </a:p>
      </dgm:t>
    </dgm:pt>
    <dgm:pt modelId="{A1F724FC-7C47-4CA5-807C-515FCF1C31D9}" type="parTrans" cxnId="{B92245FA-0C25-4DBF-8563-642D97C404EF}">
      <dgm:prSet/>
      <dgm:spPr/>
      <dgm:t>
        <a:bodyPr/>
        <a:lstStyle/>
        <a:p>
          <a:endParaRPr lang="en-US"/>
        </a:p>
      </dgm:t>
    </dgm:pt>
    <dgm:pt modelId="{CA979543-65F6-4323-A571-CAE1ECA0CBDF}" type="sibTrans" cxnId="{B92245FA-0C25-4DBF-8563-642D97C404EF}">
      <dgm:prSet/>
      <dgm:spPr/>
      <dgm:t>
        <a:bodyPr/>
        <a:lstStyle/>
        <a:p>
          <a:endParaRPr lang="en-US"/>
        </a:p>
      </dgm:t>
    </dgm:pt>
    <dgm:pt modelId="{2D844C6F-161E-4DF7-A9F6-F478C3CCE981}">
      <dgm:prSet/>
      <dgm:spPr>
        <a:solidFill>
          <a:schemeClr val="accent1">
            <a:lumMod val="75000"/>
          </a:schemeClr>
        </a:solidFill>
      </dgm:spPr>
      <dgm:t>
        <a:bodyPr/>
        <a:lstStyle/>
        <a:p>
          <a:r>
            <a:rPr lang="en-GB" dirty="0"/>
            <a:t>Unstructured request by mail</a:t>
          </a:r>
          <a:endParaRPr lang="en-US" dirty="0"/>
        </a:p>
      </dgm:t>
    </dgm:pt>
    <dgm:pt modelId="{434853AB-F593-4D85-B8D8-6D1FA56B6E02}" type="parTrans" cxnId="{26B10A0E-91E0-4900-871A-E3C7686DC86F}">
      <dgm:prSet/>
      <dgm:spPr/>
      <dgm:t>
        <a:bodyPr/>
        <a:lstStyle/>
        <a:p>
          <a:endParaRPr lang="en-US"/>
        </a:p>
      </dgm:t>
    </dgm:pt>
    <dgm:pt modelId="{176F8163-A397-4E5A-8ACE-D007A7012B7F}" type="sibTrans" cxnId="{26B10A0E-91E0-4900-871A-E3C7686DC86F}">
      <dgm:prSet/>
      <dgm:spPr/>
      <dgm:t>
        <a:bodyPr/>
        <a:lstStyle/>
        <a:p>
          <a:endParaRPr lang="en-US"/>
        </a:p>
      </dgm:t>
    </dgm:pt>
    <dgm:pt modelId="{248B6C9D-B5BF-49DF-8F42-CC9EE80AEEBD}">
      <dgm:prSet/>
      <dgm:spPr>
        <a:solidFill>
          <a:schemeClr val="accent1">
            <a:lumMod val="50000"/>
          </a:schemeClr>
        </a:solidFill>
      </dgm:spPr>
      <dgm:t>
        <a:bodyPr/>
        <a:lstStyle/>
        <a:p>
          <a:r>
            <a:rPr lang="en-GB" dirty="0"/>
            <a:t>Must-information are not covered</a:t>
          </a:r>
          <a:endParaRPr lang="en-US" dirty="0"/>
        </a:p>
      </dgm:t>
    </dgm:pt>
    <dgm:pt modelId="{FED5D804-C421-470D-B79F-CA1A492F0AA5}" type="parTrans" cxnId="{E15FC4B9-00C1-4009-B0B7-5092C987E740}">
      <dgm:prSet/>
      <dgm:spPr/>
      <dgm:t>
        <a:bodyPr/>
        <a:lstStyle/>
        <a:p>
          <a:endParaRPr lang="en-US"/>
        </a:p>
      </dgm:t>
    </dgm:pt>
    <dgm:pt modelId="{21D827B4-64DE-4129-A5F5-AAE385E96FD8}" type="sibTrans" cxnId="{E15FC4B9-00C1-4009-B0B7-5092C987E740}">
      <dgm:prSet/>
      <dgm:spPr>
        <a:ln>
          <a:solidFill>
            <a:schemeClr val="bg1"/>
          </a:solidFill>
        </a:ln>
      </dgm:spPr>
      <dgm:t>
        <a:bodyPr/>
        <a:lstStyle/>
        <a:p>
          <a:endParaRPr lang="en-US"/>
        </a:p>
      </dgm:t>
    </dgm:pt>
    <dgm:pt modelId="{BAB7B127-F641-4A41-9D8A-6CA4E5075D3A}">
      <dgm:prSet/>
      <dgm:spPr>
        <a:solidFill>
          <a:schemeClr val="accent1">
            <a:lumMod val="75000"/>
          </a:schemeClr>
        </a:solidFill>
      </dgm:spPr>
      <dgm:t>
        <a:bodyPr/>
        <a:lstStyle/>
        <a:p>
          <a:r>
            <a:rPr lang="en-GB" dirty="0"/>
            <a:t>High error rate due to manual work</a:t>
          </a:r>
          <a:endParaRPr lang="en-US" dirty="0"/>
        </a:p>
      </dgm:t>
    </dgm:pt>
    <dgm:pt modelId="{C216A76F-CA91-4600-8E1D-4777AFA2FF3B}" type="parTrans" cxnId="{92B1BD53-C331-4947-B286-E8DA0A67202D}">
      <dgm:prSet/>
      <dgm:spPr/>
      <dgm:t>
        <a:bodyPr/>
        <a:lstStyle/>
        <a:p>
          <a:endParaRPr lang="en-US"/>
        </a:p>
      </dgm:t>
    </dgm:pt>
    <dgm:pt modelId="{C3F2D9F0-FCE8-4BD1-BCB0-D3CA40C259AD}" type="sibTrans" cxnId="{92B1BD53-C331-4947-B286-E8DA0A67202D}">
      <dgm:prSet/>
      <dgm:spPr/>
      <dgm:t>
        <a:bodyPr/>
        <a:lstStyle/>
        <a:p>
          <a:endParaRPr lang="en-US"/>
        </a:p>
      </dgm:t>
    </dgm:pt>
    <dgm:pt modelId="{369BC235-315A-4B90-B992-20FBB59A03F1}">
      <dgm:prSet/>
      <dgm:spPr>
        <a:solidFill>
          <a:schemeClr val="accent1">
            <a:lumMod val="50000"/>
          </a:schemeClr>
        </a:solidFill>
      </dgm:spPr>
      <dgm:t>
        <a:bodyPr/>
        <a:lstStyle/>
        <a:p>
          <a:r>
            <a:rPr lang="en-GB" b="1"/>
            <a:t>Unclear where the request is</a:t>
          </a:r>
          <a:endParaRPr lang="en-US"/>
        </a:p>
      </dgm:t>
    </dgm:pt>
    <dgm:pt modelId="{315C1E10-4B81-4359-B8E8-81D430F7C682}" type="parTrans" cxnId="{1949221E-2247-475F-BD17-3B34A0CD068D}">
      <dgm:prSet/>
      <dgm:spPr/>
      <dgm:t>
        <a:bodyPr/>
        <a:lstStyle/>
        <a:p>
          <a:endParaRPr lang="en-US"/>
        </a:p>
      </dgm:t>
    </dgm:pt>
    <dgm:pt modelId="{98F2C8E2-4F86-41FE-9B10-CC26B04CB224}" type="sibTrans" cxnId="{1949221E-2247-475F-BD17-3B34A0CD068D}">
      <dgm:prSet/>
      <dgm:spPr/>
      <dgm:t>
        <a:bodyPr/>
        <a:lstStyle/>
        <a:p>
          <a:endParaRPr lang="en-US"/>
        </a:p>
      </dgm:t>
    </dgm:pt>
    <dgm:pt modelId="{D58F040F-BF9A-4FB3-92C2-AD858B53BB20}">
      <dgm:prSet/>
      <dgm:spPr>
        <a:solidFill>
          <a:schemeClr val="accent1">
            <a:lumMod val="75000"/>
          </a:schemeClr>
        </a:solidFill>
      </dgm:spPr>
      <dgm:t>
        <a:bodyPr/>
        <a:lstStyle/>
        <a:p>
          <a:r>
            <a:rPr lang="en-GB" dirty="0"/>
            <a:t>Only update-information by cancellation</a:t>
          </a:r>
          <a:endParaRPr lang="en-US" dirty="0"/>
        </a:p>
      </dgm:t>
    </dgm:pt>
    <dgm:pt modelId="{3FB9161B-7E13-4186-9BA3-B1B036A879DA}" type="parTrans" cxnId="{B37BF103-B567-438E-A43A-220F9BD86BA5}">
      <dgm:prSet/>
      <dgm:spPr/>
      <dgm:t>
        <a:bodyPr/>
        <a:lstStyle/>
        <a:p>
          <a:endParaRPr lang="en-US"/>
        </a:p>
      </dgm:t>
    </dgm:pt>
    <dgm:pt modelId="{32A6A20D-786B-481F-9AFE-502BED654245}" type="sibTrans" cxnId="{B37BF103-B567-438E-A43A-220F9BD86BA5}">
      <dgm:prSet/>
      <dgm:spPr/>
      <dgm:t>
        <a:bodyPr/>
        <a:lstStyle/>
        <a:p>
          <a:endParaRPr lang="en-US"/>
        </a:p>
      </dgm:t>
    </dgm:pt>
    <dgm:pt modelId="{F7BF2921-4180-4BFD-AAA6-D72556BA87AB}">
      <dgm:prSet/>
      <dgm:spPr>
        <a:solidFill>
          <a:schemeClr val="accent1">
            <a:lumMod val="50000"/>
          </a:schemeClr>
        </a:solidFill>
        <a:ln>
          <a:noFill/>
        </a:ln>
      </dgm:spPr>
      <dgm:t>
        <a:bodyPr/>
        <a:lstStyle/>
        <a:p>
          <a:r>
            <a:rPr lang="en-GB" dirty="0"/>
            <a:t>No overview about open requests</a:t>
          </a:r>
          <a:endParaRPr lang="en-US" dirty="0"/>
        </a:p>
      </dgm:t>
    </dgm:pt>
    <dgm:pt modelId="{053C3A7D-C0AE-4A64-844F-9692ADB1F4A4}" type="parTrans" cxnId="{356559E2-D08F-4737-BCC4-255FDE2601D6}">
      <dgm:prSet/>
      <dgm:spPr/>
      <dgm:t>
        <a:bodyPr/>
        <a:lstStyle/>
        <a:p>
          <a:endParaRPr lang="en-US"/>
        </a:p>
      </dgm:t>
    </dgm:pt>
    <dgm:pt modelId="{06975CC2-BA21-45B0-A960-707B90A0463E}" type="sibTrans" cxnId="{356559E2-D08F-4737-BCC4-255FDE2601D6}">
      <dgm:prSet/>
      <dgm:spPr>
        <a:ln>
          <a:solidFill>
            <a:schemeClr val="bg1"/>
          </a:solidFill>
        </a:ln>
      </dgm:spPr>
      <dgm:t>
        <a:bodyPr/>
        <a:lstStyle/>
        <a:p>
          <a:endParaRPr lang="en-US"/>
        </a:p>
      </dgm:t>
    </dgm:pt>
    <dgm:pt modelId="{0176B64A-3483-480B-B1D3-38108FE0EEEE}">
      <dgm:prSet/>
      <dgm:spPr>
        <a:solidFill>
          <a:schemeClr val="tx2"/>
        </a:solidFill>
      </dgm:spPr>
      <dgm:t>
        <a:bodyPr/>
        <a:lstStyle/>
        <a:p>
          <a:r>
            <a:rPr lang="en-GB" b="1" dirty="0"/>
            <a:t>No clear rule for decision</a:t>
          </a:r>
          <a:endParaRPr lang="en-US" dirty="0"/>
        </a:p>
      </dgm:t>
    </dgm:pt>
    <dgm:pt modelId="{CB13FA23-ED41-42A3-847A-3298881AC422}" type="parTrans" cxnId="{86985880-BCCC-4329-9FAD-F021FC3C13A1}">
      <dgm:prSet/>
      <dgm:spPr/>
      <dgm:t>
        <a:bodyPr/>
        <a:lstStyle/>
        <a:p>
          <a:endParaRPr lang="en-US"/>
        </a:p>
      </dgm:t>
    </dgm:pt>
    <dgm:pt modelId="{70F92E63-D616-4310-9A29-A7999285E36A}" type="sibTrans" cxnId="{86985880-BCCC-4329-9FAD-F021FC3C13A1}">
      <dgm:prSet/>
      <dgm:spPr/>
      <dgm:t>
        <a:bodyPr/>
        <a:lstStyle/>
        <a:p>
          <a:endParaRPr lang="en-US"/>
        </a:p>
      </dgm:t>
    </dgm:pt>
    <dgm:pt modelId="{A655017E-A4AC-4DA0-B9AA-885690B6D778}">
      <dgm:prSet/>
      <dgm:spPr>
        <a:solidFill>
          <a:schemeClr val="accent1">
            <a:lumMod val="50000"/>
          </a:schemeClr>
        </a:solidFill>
      </dgm:spPr>
      <dgm:t>
        <a:bodyPr/>
        <a:lstStyle/>
        <a:p>
          <a:r>
            <a:rPr lang="en-GB" dirty="0"/>
            <a:t>Subjective decision on feeling</a:t>
          </a:r>
          <a:endParaRPr lang="en-US" dirty="0"/>
        </a:p>
      </dgm:t>
    </dgm:pt>
    <dgm:pt modelId="{1D3D96F6-103D-4ED0-BB41-E824A1DFFDC8}" type="parTrans" cxnId="{45A4E730-D01C-45D7-8ABE-F7044A6AC603}">
      <dgm:prSet/>
      <dgm:spPr/>
      <dgm:t>
        <a:bodyPr/>
        <a:lstStyle/>
        <a:p>
          <a:endParaRPr lang="en-US"/>
        </a:p>
      </dgm:t>
    </dgm:pt>
    <dgm:pt modelId="{BB7E6928-0DA5-433C-867C-A07A6B48FF28}" type="sibTrans" cxnId="{45A4E730-D01C-45D7-8ABE-F7044A6AC603}">
      <dgm:prSet/>
      <dgm:spPr/>
      <dgm:t>
        <a:bodyPr/>
        <a:lstStyle/>
        <a:p>
          <a:endParaRPr lang="en-US"/>
        </a:p>
      </dgm:t>
    </dgm:pt>
    <dgm:pt modelId="{5F3152B9-99B7-4DE2-9162-F9FAE0653229}">
      <dgm:prSet/>
      <dgm:spPr>
        <a:solidFill>
          <a:schemeClr val="accent1">
            <a:lumMod val="75000"/>
          </a:schemeClr>
        </a:solidFill>
        <a:ln>
          <a:noFill/>
        </a:ln>
      </dgm:spPr>
      <dgm:t>
        <a:bodyPr/>
        <a:lstStyle/>
        <a:p>
          <a:r>
            <a:rPr lang="en-US" dirty="0"/>
            <a:t>Not transparent</a:t>
          </a:r>
        </a:p>
      </dgm:t>
    </dgm:pt>
    <dgm:pt modelId="{778A0743-421F-477A-B3F3-4510DEDE071A}" type="parTrans" cxnId="{FEA814A2-9DDE-4258-ABBB-7AC48FE83AAD}">
      <dgm:prSet/>
      <dgm:spPr/>
      <dgm:t>
        <a:bodyPr/>
        <a:lstStyle/>
        <a:p>
          <a:endParaRPr lang="en-US"/>
        </a:p>
      </dgm:t>
    </dgm:pt>
    <dgm:pt modelId="{97852DD4-3BD7-4865-A353-41F7654B1F74}" type="sibTrans" cxnId="{FEA814A2-9DDE-4258-ABBB-7AC48FE83AAD}">
      <dgm:prSet/>
      <dgm:spPr/>
      <dgm:t>
        <a:bodyPr/>
        <a:lstStyle/>
        <a:p>
          <a:endParaRPr lang="en-US"/>
        </a:p>
      </dgm:t>
    </dgm:pt>
    <dgm:pt modelId="{0D68AEAD-3079-4B29-8C76-CEF4BE3A2050}">
      <dgm:prSet/>
      <dgm:spPr>
        <a:solidFill>
          <a:schemeClr val="tx2"/>
        </a:solidFill>
        <a:ln>
          <a:noFill/>
        </a:ln>
      </dgm:spPr>
      <dgm:t>
        <a:bodyPr/>
        <a:lstStyle/>
        <a:p>
          <a:r>
            <a:rPr lang="en-GB" b="1" dirty="0"/>
            <a:t>Innovation ideas are listed on a PowerPoint</a:t>
          </a:r>
          <a:endParaRPr lang="en-US" dirty="0"/>
        </a:p>
      </dgm:t>
    </dgm:pt>
    <dgm:pt modelId="{B99EC8F2-A17A-4053-BE66-F5B95B576B4C}" type="sibTrans" cxnId="{92064F4D-92AF-4649-87D6-93FB6F805C51}">
      <dgm:prSet/>
      <dgm:spPr/>
      <dgm:t>
        <a:bodyPr/>
        <a:lstStyle/>
        <a:p>
          <a:endParaRPr lang="en-US"/>
        </a:p>
      </dgm:t>
    </dgm:pt>
    <dgm:pt modelId="{F181AA52-E3E3-4587-9CBB-28BA085F0D6B}" type="parTrans" cxnId="{92064F4D-92AF-4649-87D6-93FB6F805C51}">
      <dgm:prSet/>
      <dgm:spPr/>
      <dgm:t>
        <a:bodyPr/>
        <a:lstStyle/>
        <a:p>
          <a:endParaRPr lang="en-US"/>
        </a:p>
      </dgm:t>
    </dgm:pt>
    <dgm:pt modelId="{B86405C2-B030-49C2-BCE2-E4A3A02C30FD}" type="pres">
      <dgm:prSet presAssocID="{6A67B908-E6E5-4F4E-8D4F-91273DA1735E}" presName="Name0" presStyleCnt="0">
        <dgm:presLayoutVars>
          <dgm:dir/>
          <dgm:resizeHandles val="exact"/>
        </dgm:presLayoutVars>
      </dgm:prSet>
      <dgm:spPr/>
    </dgm:pt>
    <dgm:pt modelId="{8CC026D2-A356-4DAE-B712-E5834FABBB64}" type="pres">
      <dgm:prSet presAssocID="{5A629840-0BA1-4368-BD33-56A41D8D52CB}" presName="node" presStyleLbl="node1" presStyleIdx="0" presStyleCnt="11">
        <dgm:presLayoutVars>
          <dgm:bulletEnabled val="1"/>
        </dgm:presLayoutVars>
      </dgm:prSet>
      <dgm:spPr>
        <a:xfrm>
          <a:off x="874542" y="1299"/>
          <a:ext cx="1779097" cy="1067458"/>
        </a:xfrm>
        <a:prstGeom prst="rect">
          <a:avLst/>
        </a:prstGeom>
      </dgm:spPr>
    </dgm:pt>
    <dgm:pt modelId="{0E47BBCF-231E-430D-9916-EA7C70F2AB33}" type="pres">
      <dgm:prSet presAssocID="{CA979543-65F6-4323-A571-CAE1ECA0CBDF}" presName="sibTrans" presStyleLbl="sibTrans1D1" presStyleIdx="0" presStyleCnt="10"/>
      <dgm:spPr/>
    </dgm:pt>
    <dgm:pt modelId="{97439E7F-7B30-4F64-B93B-A24723846106}" type="pres">
      <dgm:prSet presAssocID="{CA979543-65F6-4323-A571-CAE1ECA0CBDF}" presName="connectorText" presStyleLbl="sibTrans1D1" presStyleIdx="0" presStyleCnt="10"/>
      <dgm:spPr/>
    </dgm:pt>
    <dgm:pt modelId="{E0378C8E-46F4-414E-8CBC-3CC55CEE4B72}" type="pres">
      <dgm:prSet presAssocID="{2D844C6F-161E-4DF7-A9F6-F478C3CCE981}" presName="node" presStyleLbl="node1" presStyleIdx="1" presStyleCnt="11">
        <dgm:presLayoutVars>
          <dgm:bulletEnabled val="1"/>
        </dgm:presLayoutVars>
      </dgm:prSet>
      <dgm:spPr/>
    </dgm:pt>
    <dgm:pt modelId="{2E3F1885-E765-45F5-81E3-CFCE0726AF19}" type="pres">
      <dgm:prSet presAssocID="{176F8163-A397-4E5A-8ACE-D007A7012B7F}" presName="sibTrans" presStyleLbl="sibTrans1D1" presStyleIdx="1" presStyleCnt="10"/>
      <dgm:spPr/>
    </dgm:pt>
    <dgm:pt modelId="{3F18BFAF-BDAD-43F3-9B09-6A84045806A9}" type="pres">
      <dgm:prSet presAssocID="{176F8163-A397-4E5A-8ACE-D007A7012B7F}" presName="connectorText" presStyleLbl="sibTrans1D1" presStyleIdx="1" presStyleCnt="10"/>
      <dgm:spPr/>
    </dgm:pt>
    <dgm:pt modelId="{8E15EF69-B057-470D-8D3F-CE864CF8BDA0}" type="pres">
      <dgm:prSet presAssocID="{248B6C9D-B5BF-49DF-8F42-CC9EE80AEEBD}" presName="node" presStyleLbl="node1" presStyleIdx="2" presStyleCnt="11">
        <dgm:presLayoutVars>
          <dgm:bulletEnabled val="1"/>
        </dgm:presLayoutVars>
      </dgm:prSet>
      <dgm:spPr/>
    </dgm:pt>
    <dgm:pt modelId="{8085B4EB-F351-4ED2-B652-F2C9097320CD}" type="pres">
      <dgm:prSet presAssocID="{21D827B4-64DE-4129-A5F5-AAE385E96FD8}" presName="sibTrans" presStyleLbl="sibTrans1D1" presStyleIdx="2" presStyleCnt="10"/>
      <dgm:spPr/>
    </dgm:pt>
    <dgm:pt modelId="{9B97388D-CCD3-44E7-8D66-C7F74D7442D7}" type="pres">
      <dgm:prSet presAssocID="{21D827B4-64DE-4129-A5F5-AAE385E96FD8}" presName="connectorText" presStyleLbl="sibTrans1D1" presStyleIdx="2" presStyleCnt="10"/>
      <dgm:spPr/>
    </dgm:pt>
    <dgm:pt modelId="{EE9FB419-C2AA-43C8-9689-368148E86386}" type="pres">
      <dgm:prSet presAssocID="{0D68AEAD-3079-4B29-8C76-CEF4BE3A2050}" presName="node" presStyleLbl="node1" presStyleIdx="3" presStyleCnt="11">
        <dgm:presLayoutVars>
          <dgm:bulletEnabled val="1"/>
        </dgm:presLayoutVars>
      </dgm:prSet>
      <dgm:spPr/>
    </dgm:pt>
    <dgm:pt modelId="{5CB99D62-93D9-4D5C-882F-B313B64BFB1F}" type="pres">
      <dgm:prSet presAssocID="{B99EC8F2-A17A-4053-BE66-F5B95B576B4C}" presName="sibTrans" presStyleLbl="sibTrans1D1" presStyleIdx="3" presStyleCnt="10"/>
      <dgm:spPr/>
    </dgm:pt>
    <dgm:pt modelId="{3E77B850-5737-4938-9709-070A21B84B73}" type="pres">
      <dgm:prSet presAssocID="{B99EC8F2-A17A-4053-BE66-F5B95B576B4C}" presName="connectorText" presStyleLbl="sibTrans1D1" presStyleIdx="3" presStyleCnt="10"/>
      <dgm:spPr/>
    </dgm:pt>
    <dgm:pt modelId="{1D4BB768-1A9C-4034-8F55-6AC747B03817}" type="pres">
      <dgm:prSet presAssocID="{BAB7B127-F641-4A41-9D8A-6CA4E5075D3A}" presName="node" presStyleLbl="node1" presStyleIdx="4" presStyleCnt="11">
        <dgm:presLayoutVars>
          <dgm:bulletEnabled val="1"/>
        </dgm:presLayoutVars>
      </dgm:prSet>
      <dgm:spPr/>
    </dgm:pt>
    <dgm:pt modelId="{9FA1287E-6763-4233-9747-7AB33950E9C0}" type="pres">
      <dgm:prSet presAssocID="{C3F2D9F0-FCE8-4BD1-BCB0-D3CA40C259AD}" presName="sibTrans" presStyleLbl="sibTrans1D1" presStyleIdx="4" presStyleCnt="10"/>
      <dgm:spPr/>
    </dgm:pt>
    <dgm:pt modelId="{7D4BF93A-F026-46C3-AF96-03A01D49EFFA}" type="pres">
      <dgm:prSet presAssocID="{C3F2D9F0-FCE8-4BD1-BCB0-D3CA40C259AD}" presName="connectorText" presStyleLbl="sibTrans1D1" presStyleIdx="4" presStyleCnt="10"/>
      <dgm:spPr/>
    </dgm:pt>
    <dgm:pt modelId="{119FD902-F806-4ABA-A234-20E91AD5245A}" type="pres">
      <dgm:prSet presAssocID="{369BC235-315A-4B90-B992-20FBB59A03F1}" presName="node" presStyleLbl="node1" presStyleIdx="5" presStyleCnt="11">
        <dgm:presLayoutVars>
          <dgm:bulletEnabled val="1"/>
        </dgm:presLayoutVars>
      </dgm:prSet>
      <dgm:spPr/>
    </dgm:pt>
    <dgm:pt modelId="{89FB360E-370C-447E-A339-B6B939ABF1AF}" type="pres">
      <dgm:prSet presAssocID="{98F2C8E2-4F86-41FE-9B10-CC26B04CB224}" presName="sibTrans" presStyleLbl="sibTrans1D1" presStyleIdx="5" presStyleCnt="10"/>
      <dgm:spPr/>
    </dgm:pt>
    <dgm:pt modelId="{B24B38FF-3995-4113-83CC-A6EE79207825}" type="pres">
      <dgm:prSet presAssocID="{98F2C8E2-4F86-41FE-9B10-CC26B04CB224}" presName="connectorText" presStyleLbl="sibTrans1D1" presStyleIdx="5" presStyleCnt="10"/>
      <dgm:spPr/>
    </dgm:pt>
    <dgm:pt modelId="{69B2F80F-C90F-43DD-A98E-D516367EEA99}" type="pres">
      <dgm:prSet presAssocID="{D58F040F-BF9A-4FB3-92C2-AD858B53BB20}" presName="node" presStyleLbl="node1" presStyleIdx="6" presStyleCnt="11">
        <dgm:presLayoutVars>
          <dgm:bulletEnabled val="1"/>
        </dgm:presLayoutVars>
      </dgm:prSet>
      <dgm:spPr/>
    </dgm:pt>
    <dgm:pt modelId="{D79E863D-EEBF-4BEB-B994-F86A187FB6C0}" type="pres">
      <dgm:prSet presAssocID="{32A6A20D-786B-481F-9AFE-502BED654245}" presName="sibTrans" presStyleLbl="sibTrans1D1" presStyleIdx="6" presStyleCnt="10"/>
      <dgm:spPr/>
    </dgm:pt>
    <dgm:pt modelId="{CD45C5F0-BB00-4775-ACE7-83C61AA9A7FA}" type="pres">
      <dgm:prSet presAssocID="{32A6A20D-786B-481F-9AFE-502BED654245}" presName="connectorText" presStyleLbl="sibTrans1D1" presStyleIdx="6" presStyleCnt="10"/>
      <dgm:spPr/>
    </dgm:pt>
    <dgm:pt modelId="{15793D59-6C7B-4999-957B-80BD875F7E8C}" type="pres">
      <dgm:prSet presAssocID="{F7BF2921-4180-4BFD-AAA6-D72556BA87AB}" presName="node" presStyleLbl="node1" presStyleIdx="7" presStyleCnt="11">
        <dgm:presLayoutVars>
          <dgm:bulletEnabled val="1"/>
        </dgm:presLayoutVars>
      </dgm:prSet>
      <dgm:spPr/>
    </dgm:pt>
    <dgm:pt modelId="{E2CE980C-2114-45E5-AAD1-1F2013F917FF}" type="pres">
      <dgm:prSet presAssocID="{06975CC2-BA21-45B0-A960-707B90A0463E}" presName="sibTrans" presStyleLbl="sibTrans1D1" presStyleIdx="7" presStyleCnt="10"/>
      <dgm:spPr/>
    </dgm:pt>
    <dgm:pt modelId="{6A4F9676-7681-414C-94A1-368AAFF512AB}" type="pres">
      <dgm:prSet presAssocID="{06975CC2-BA21-45B0-A960-707B90A0463E}" presName="connectorText" presStyleLbl="sibTrans1D1" presStyleIdx="7" presStyleCnt="10"/>
      <dgm:spPr/>
    </dgm:pt>
    <dgm:pt modelId="{0030AB38-6756-4AFC-A07B-11B6BCDE923B}" type="pres">
      <dgm:prSet presAssocID="{0176B64A-3483-480B-B1D3-38108FE0EEEE}" presName="node" presStyleLbl="node1" presStyleIdx="8" presStyleCnt="11">
        <dgm:presLayoutVars>
          <dgm:bulletEnabled val="1"/>
        </dgm:presLayoutVars>
      </dgm:prSet>
      <dgm:spPr/>
    </dgm:pt>
    <dgm:pt modelId="{E26D05D7-7D14-4309-B9B5-AB5B280F04E2}" type="pres">
      <dgm:prSet presAssocID="{70F92E63-D616-4310-9A29-A7999285E36A}" presName="sibTrans" presStyleLbl="sibTrans1D1" presStyleIdx="8" presStyleCnt="10"/>
      <dgm:spPr/>
    </dgm:pt>
    <dgm:pt modelId="{8C78520C-E91D-4EE3-8415-8B1B85A320B7}" type="pres">
      <dgm:prSet presAssocID="{70F92E63-D616-4310-9A29-A7999285E36A}" presName="connectorText" presStyleLbl="sibTrans1D1" presStyleIdx="8" presStyleCnt="10"/>
      <dgm:spPr/>
    </dgm:pt>
    <dgm:pt modelId="{22B14684-0295-44D2-B3BC-D7E0FCD9CA3D}" type="pres">
      <dgm:prSet presAssocID="{A655017E-A4AC-4DA0-B9AA-885690B6D778}" presName="node" presStyleLbl="node1" presStyleIdx="9" presStyleCnt="11">
        <dgm:presLayoutVars>
          <dgm:bulletEnabled val="1"/>
        </dgm:presLayoutVars>
      </dgm:prSet>
      <dgm:spPr/>
    </dgm:pt>
    <dgm:pt modelId="{7A399355-2E28-4FF1-A8AB-5968E2E03890}" type="pres">
      <dgm:prSet presAssocID="{BB7E6928-0DA5-433C-867C-A07A6B48FF28}" presName="sibTrans" presStyleLbl="sibTrans1D1" presStyleIdx="9" presStyleCnt="10"/>
      <dgm:spPr/>
    </dgm:pt>
    <dgm:pt modelId="{B074A8F4-B1B3-4965-B588-910E878F04CB}" type="pres">
      <dgm:prSet presAssocID="{BB7E6928-0DA5-433C-867C-A07A6B48FF28}" presName="connectorText" presStyleLbl="sibTrans1D1" presStyleIdx="9" presStyleCnt="10"/>
      <dgm:spPr/>
    </dgm:pt>
    <dgm:pt modelId="{6EAAF0BC-3981-462E-84F9-4C8981F4897A}" type="pres">
      <dgm:prSet presAssocID="{5F3152B9-99B7-4DE2-9162-F9FAE0653229}" presName="node" presStyleLbl="node1" presStyleIdx="10" presStyleCnt="11">
        <dgm:presLayoutVars>
          <dgm:bulletEnabled val="1"/>
        </dgm:presLayoutVars>
      </dgm:prSet>
      <dgm:spPr/>
    </dgm:pt>
  </dgm:ptLst>
  <dgm:cxnLst>
    <dgm:cxn modelId="{B37BF103-B567-438E-A43A-220F9BD86BA5}" srcId="{6A67B908-E6E5-4F4E-8D4F-91273DA1735E}" destId="{D58F040F-BF9A-4FB3-92C2-AD858B53BB20}" srcOrd="6" destOrd="0" parTransId="{3FB9161B-7E13-4186-9BA3-B1B036A879DA}" sibTransId="{32A6A20D-786B-481F-9AFE-502BED654245}"/>
    <dgm:cxn modelId="{59029505-0293-4D1B-95EB-A94C0ED2B6DA}" type="presOf" srcId="{176F8163-A397-4E5A-8ACE-D007A7012B7F}" destId="{2E3F1885-E765-45F5-81E3-CFCE0726AF19}" srcOrd="0" destOrd="0" presId="urn:microsoft.com/office/officeart/2016/7/layout/RepeatingBendingProcessNew"/>
    <dgm:cxn modelId="{26B10A0E-91E0-4900-871A-E3C7686DC86F}" srcId="{6A67B908-E6E5-4F4E-8D4F-91273DA1735E}" destId="{2D844C6F-161E-4DF7-A9F6-F478C3CCE981}" srcOrd="1" destOrd="0" parTransId="{434853AB-F593-4D85-B8D8-6D1FA56B6E02}" sibTransId="{176F8163-A397-4E5A-8ACE-D007A7012B7F}"/>
    <dgm:cxn modelId="{350D240F-8428-47AA-9853-39311056D3C5}" type="presOf" srcId="{5A629840-0BA1-4368-BD33-56A41D8D52CB}" destId="{8CC026D2-A356-4DAE-B712-E5834FABBB64}" srcOrd="0" destOrd="0" presId="urn:microsoft.com/office/officeart/2016/7/layout/RepeatingBendingProcessNew"/>
    <dgm:cxn modelId="{6C51C715-05F6-45D4-B8A4-62C4048B831A}" type="presOf" srcId="{06975CC2-BA21-45B0-A960-707B90A0463E}" destId="{E2CE980C-2114-45E5-AAD1-1F2013F917FF}" srcOrd="0" destOrd="0" presId="urn:microsoft.com/office/officeart/2016/7/layout/RepeatingBendingProcessNew"/>
    <dgm:cxn modelId="{1949221E-2247-475F-BD17-3B34A0CD068D}" srcId="{6A67B908-E6E5-4F4E-8D4F-91273DA1735E}" destId="{369BC235-315A-4B90-B992-20FBB59A03F1}" srcOrd="5" destOrd="0" parTransId="{315C1E10-4B81-4359-B8E8-81D430F7C682}" sibTransId="{98F2C8E2-4F86-41FE-9B10-CC26B04CB224}"/>
    <dgm:cxn modelId="{2D49AC2A-BE32-483F-B774-53D8B248DEDC}" type="presOf" srcId="{21D827B4-64DE-4129-A5F5-AAE385E96FD8}" destId="{9B97388D-CCD3-44E7-8D66-C7F74D7442D7}" srcOrd="1" destOrd="0" presId="urn:microsoft.com/office/officeart/2016/7/layout/RepeatingBendingProcessNew"/>
    <dgm:cxn modelId="{45A4E730-D01C-45D7-8ABE-F7044A6AC603}" srcId="{6A67B908-E6E5-4F4E-8D4F-91273DA1735E}" destId="{A655017E-A4AC-4DA0-B9AA-885690B6D778}" srcOrd="9" destOrd="0" parTransId="{1D3D96F6-103D-4ED0-BB41-E824A1DFFDC8}" sibTransId="{BB7E6928-0DA5-433C-867C-A07A6B48FF28}"/>
    <dgm:cxn modelId="{C777C631-1E9E-4DE1-BFDC-7DBA55E78B4D}" type="presOf" srcId="{CA979543-65F6-4323-A571-CAE1ECA0CBDF}" destId="{97439E7F-7B30-4F64-B93B-A24723846106}" srcOrd="1" destOrd="0" presId="urn:microsoft.com/office/officeart/2016/7/layout/RepeatingBendingProcessNew"/>
    <dgm:cxn modelId="{D6AED93A-EDD5-4120-88CF-E1EFF17BF2D0}" type="presOf" srcId="{21D827B4-64DE-4129-A5F5-AAE385E96FD8}" destId="{8085B4EB-F351-4ED2-B652-F2C9097320CD}" srcOrd="0" destOrd="0" presId="urn:microsoft.com/office/officeart/2016/7/layout/RepeatingBendingProcessNew"/>
    <dgm:cxn modelId="{1F21A75B-86D9-45F9-9E91-771C8D37D4AE}" type="presOf" srcId="{6A67B908-E6E5-4F4E-8D4F-91273DA1735E}" destId="{B86405C2-B030-49C2-BCE2-E4A3A02C30FD}" srcOrd="0" destOrd="0" presId="urn:microsoft.com/office/officeart/2016/7/layout/RepeatingBendingProcessNew"/>
    <dgm:cxn modelId="{2011F55B-8147-47BB-B161-BC7EE7C50B5B}" type="presOf" srcId="{BB7E6928-0DA5-433C-867C-A07A6B48FF28}" destId="{B074A8F4-B1B3-4965-B588-910E878F04CB}" srcOrd="1" destOrd="0" presId="urn:microsoft.com/office/officeart/2016/7/layout/RepeatingBendingProcessNew"/>
    <dgm:cxn modelId="{4C883E5E-3813-4F76-8695-6AB725DAC156}" type="presOf" srcId="{D58F040F-BF9A-4FB3-92C2-AD858B53BB20}" destId="{69B2F80F-C90F-43DD-A98E-D516367EEA99}" srcOrd="0" destOrd="0" presId="urn:microsoft.com/office/officeart/2016/7/layout/RepeatingBendingProcessNew"/>
    <dgm:cxn modelId="{69592B61-72F9-4184-90FA-8D5CEE777F21}" type="presOf" srcId="{BAB7B127-F641-4A41-9D8A-6CA4E5075D3A}" destId="{1D4BB768-1A9C-4034-8F55-6AC747B03817}" srcOrd="0" destOrd="0" presId="urn:microsoft.com/office/officeart/2016/7/layout/RepeatingBendingProcessNew"/>
    <dgm:cxn modelId="{550BC441-CB21-466D-BA38-0DF4CED62A55}" type="presOf" srcId="{70F92E63-D616-4310-9A29-A7999285E36A}" destId="{8C78520C-E91D-4EE3-8415-8B1B85A320B7}" srcOrd="1" destOrd="0" presId="urn:microsoft.com/office/officeart/2016/7/layout/RepeatingBendingProcessNew"/>
    <dgm:cxn modelId="{93D5AE46-26A3-4279-AB41-651F62BCD96B}" type="presOf" srcId="{98F2C8E2-4F86-41FE-9B10-CC26B04CB224}" destId="{B24B38FF-3995-4113-83CC-A6EE79207825}" srcOrd="1" destOrd="0" presId="urn:microsoft.com/office/officeart/2016/7/layout/RepeatingBendingProcessNew"/>
    <dgm:cxn modelId="{3BAB7C49-39C3-4FBE-B6C9-87AD0B40414E}" type="presOf" srcId="{F7BF2921-4180-4BFD-AAA6-D72556BA87AB}" destId="{15793D59-6C7B-4999-957B-80BD875F7E8C}" srcOrd="0" destOrd="0" presId="urn:microsoft.com/office/officeart/2016/7/layout/RepeatingBendingProcessNew"/>
    <dgm:cxn modelId="{2322CD69-62F9-4C83-8154-0D12591A6844}" type="presOf" srcId="{C3F2D9F0-FCE8-4BD1-BCB0-D3CA40C259AD}" destId="{7D4BF93A-F026-46C3-AF96-03A01D49EFFA}" srcOrd="1" destOrd="0" presId="urn:microsoft.com/office/officeart/2016/7/layout/RepeatingBendingProcessNew"/>
    <dgm:cxn modelId="{92064F4D-92AF-4649-87D6-93FB6F805C51}" srcId="{6A67B908-E6E5-4F4E-8D4F-91273DA1735E}" destId="{0D68AEAD-3079-4B29-8C76-CEF4BE3A2050}" srcOrd="3" destOrd="0" parTransId="{F181AA52-E3E3-4587-9CBB-28BA085F0D6B}" sibTransId="{B99EC8F2-A17A-4053-BE66-F5B95B576B4C}"/>
    <dgm:cxn modelId="{A131B752-D7A8-412E-9E2B-80920123846D}" type="presOf" srcId="{A655017E-A4AC-4DA0-B9AA-885690B6D778}" destId="{22B14684-0295-44D2-B3BC-D7E0FCD9CA3D}" srcOrd="0" destOrd="0" presId="urn:microsoft.com/office/officeart/2016/7/layout/RepeatingBendingProcessNew"/>
    <dgm:cxn modelId="{92B1BD53-C331-4947-B286-E8DA0A67202D}" srcId="{6A67B908-E6E5-4F4E-8D4F-91273DA1735E}" destId="{BAB7B127-F641-4A41-9D8A-6CA4E5075D3A}" srcOrd="4" destOrd="0" parTransId="{C216A76F-CA91-4600-8E1D-4777AFA2FF3B}" sibTransId="{C3F2D9F0-FCE8-4BD1-BCB0-D3CA40C259AD}"/>
    <dgm:cxn modelId="{3F4D1356-CB19-41A0-ACAC-FC90D83BA3CC}" type="presOf" srcId="{5F3152B9-99B7-4DE2-9162-F9FAE0653229}" destId="{6EAAF0BC-3981-462E-84F9-4C8981F4897A}" srcOrd="0" destOrd="0" presId="urn:microsoft.com/office/officeart/2016/7/layout/RepeatingBendingProcessNew"/>
    <dgm:cxn modelId="{86985880-BCCC-4329-9FAD-F021FC3C13A1}" srcId="{6A67B908-E6E5-4F4E-8D4F-91273DA1735E}" destId="{0176B64A-3483-480B-B1D3-38108FE0EEEE}" srcOrd="8" destOrd="0" parTransId="{CB13FA23-ED41-42A3-847A-3298881AC422}" sibTransId="{70F92E63-D616-4310-9A29-A7999285E36A}"/>
    <dgm:cxn modelId="{490B5089-D37C-42DA-81DA-3552D241CF45}" type="presOf" srcId="{70F92E63-D616-4310-9A29-A7999285E36A}" destId="{E26D05D7-7D14-4309-B9B5-AB5B280F04E2}" srcOrd="0" destOrd="0" presId="urn:microsoft.com/office/officeart/2016/7/layout/RepeatingBendingProcessNew"/>
    <dgm:cxn modelId="{5ACFF789-06AC-403B-8102-CEDF735CE7A7}" type="presOf" srcId="{0176B64A-3483-480B-B1D3-38108FE0EEEE}" destId="{0030AB38-6756-4AFC-A07B-11B6BCDE923B}" srcOrd="0" destOrd="0" presId="urn:microsoft.com/office/officeart/2016/7/layout/RepeatingBendingProcessNew"/>
    <dgm:cxn modelId="{7F687C8D-B366-413A-8067-57CE9E43C4E1}" type="presOf" srcId="{B99EC8F2-A17A-4053-BE66-F5B95B576B4C}" destId="{5CB99D62-93D9-4D5C-882F-B313B64BFB1F}" srcOrd="0" destOrd="0" presId="urn:microsoft.com/office/officeart/2016/7/layout/RepeatingBendingProcessNew"/>
    <dgm:cxn modelId="{EA14B598-EE45-4048-97B6-6036571B74C4}" type="presOf" srcId="{32A6A20D-786B-481F-9AFE-502BED654245}" destId="{D79E863D-EEBF-4BEB-B994-F86A187FB6C0}" srcOrd="0" destOrd="0" presId="urn:microsoft.com/office/officeart/2016/7/layout/RepeatingBendingProcessNew"/>
    <dgm:cxn modelId="{FEA814A2-9DDE-4258-ABBB-7AC48FE83AAD}" srcId="{6A67B908-E6E5-4F4E-8D4F-91273DA1735E}" destId="{5F3152B9-99B7-4DE2-9162-F9FAE0653229}" srcOrd="10" destOrd="0" parTransId="{778A0743-421F-477A-B3F3-4510DEDE071A}" sibTransId="{97852DD4-3BD7-4865-A353-41F7654B1F74}"/>
    <dgm:cxn modelId="{DD35EFA5-A292-4D06-90F3-5E5E9ACA80D3}" type="presOf" srcId="{369BC235-315A-4B90-B992-20FBB59A03F1}" destId="{119FD902-F806-4ABA-A234-20E91AD5245A}" srcOrd="0" destOrd="0" presId="urn:microsoft.com/office/officeart/2016/7/layout/RepeatingBendingProcessNew"/>
    <dgm:cxn modelId="{7D9DC4A9-C0BF-4C6D-B4A2-9A5E8A53676C}" type="presOf" srcId="{CA979543-65F6-4323-A571-CAE1ECA0CBDF}" destId="{0E47BBCF-231E-430D-9916-EA7C70F2AB33}" srcOrd="0" destOrd="0" presId="urn:microsoft.com/office/officeart/2016/7/layout/RepeatingBendingProcessNew"/>
    <dgm:cxn modelId="{95B95EAA-33C6-4AAC-A9E4-F155A849F078}" type="presOf" srcId="{06975CC2-BA21-45B0-A960-707B90A0463E}" destId="{6A4F9676-7681-414C-94A1-368AAFF512AB}" srcOrd="1" destOrd="0" presId="urn:microsoft.com/office/officeart/2016/7/layout/RepeatingBendingProcessNew"/>
    <dgm:cxn modelId="{E15FC4B9-00C1-4009-B0B7-5092C987E740}" srcId="{6A67B908-E6E5-4F4E-8D4F-91273DA1735E}" destId="{248B6C9D-B5BF-49DF-8F42-CC9EE80AEEBD}" srcOrd="2" destOrd="0" parTransId="{FED5D804-C421-470D-B79F-CA1A492F0AA5}" sibTransId="{21D827B4-64DE-4129-A5F5-AAE385E96FD8}"/>
    <dgm:cxn modelId="{DAB1C8BD-7C78-4CA9-8D9F-301EAF4F891B}" type="presOf" srcId="{C3F2D9F0-FCE8-4BD1-BCB0-D3CA40C259AD}" destId="{9FA1287E-6763-4233-9747-7AB33950E9C0}" srcOrd="0" destOrd="0" presId="urn:microsoft.com/office/officeart/2016/7/layout/RepeatingBendingProcessNew"/>
    <dgm:cxn modelId="{837FAEC3-AECC-41E1-AE73-3C4F2FB54D67}" type="presOf" srcId="{BB7E6928-0DA5-433C-867C-A07A6B48FF28}" destId="{7A399355-2E28-4FF1-A8AB-5968E2E03890}" srcOrd="0" destOrd="0" presId="urn:microsoft.com/office/officeart/2016/7/layout/RepeatingBendingProcessNew"/>
    <dgm:cxn modelId="{EDC9F9CF-842D-4B9B-B0A1-04B2CE2014D5}" type="presOf" srcId="{176F8163-A397-4E5A-8ACE-D007A7012B7F}" destId="{3F18BFAF-BDAD-43F3-9B09-6A84045806A9}" srcOrd="1" destOrd="0" presId="urn:microsoft.com/office/officeart/2016/7/layout/RepeatingBendingProcessNew"/>
    <dgm:cxn modelId="{3ABE62D0-492F-4204-94DE-AB22A404DF8D}" type="presOf" srcId="{2D844C6F-161E-4DF7-A9F6-F478C3CCE981}" destId="{E0378C8E-46F4-414E-8CBC-3CC55CEE4B72}" srcOrd="0" destOrd="0" presId="urn:microsoft.com/office/officeart/2016/7/layout/RepeatingBendingProcessNew"/>
    <dgm:cxn modelId="{089D8ED7-577D-49DC-848F-CF6088A335BE}" type="presOf" srcId="{32A6A20D-786B-481F-9AFE-502BED654245}" destId="{CD45C5F0-BB00-4775-ACE7-83C61AA9A7FA}" srcOrd="1" destOrd="0" presId="urn:microsoft.com/office/officeart/2016/7/layout/RepeatingBendingProcessNew"/>
    <dgm:cxn modelId="{BCA497D8-F4BA-4913-B4B3-0FAE16569567}" type="presOf" srcId="{248B6C9D-B5BF-49DF-8F42-CC9EE80AEEBD}" destId="{8E15EF69-B057-470D-8D3F-CE864CF8BDA0}" srcOrd="0" destOrd="0" presId="urn:microsoft.com/office/officeart/2016/7/layout/RepeatingBendingProcessNew"/>
    <dgm:cxn modelId="{356559E2-D08F-4737-BCC4-255FDE2601D6}" srcId="{6A67B908-E6E5-4F4E-8D4F-91273DA1735E}" destId="{F7BF2921-4180-4BFD-AAA6-D72556BA87AB}" srcOrd="7" destOrd="0" parTransId="{053C3A7D-C0AE-4A64-844F-9692ADB1F4A4}" sibTransId="{06975CC2-BA21-45B0-A960-707B90A0463E}"/>
    <dgm:cxn modelId="{BDA844E9-1C0B-4A29-9154-A3B3001EB2D1}" type="presOf" srcId="{B99EC8F2-A17A-4053-BE66-F5B95B576B4C}" destId="{3E77B850-5737-4938-9709-070A21B84B73}" srcOrd="1" destOrd="0" presId="urn:microsoft.com/office/officeart/2016/7/layout/RepeatingBendingProcessNew"/>
    <dgm:cxn modelId="{2AB622F5-45E4-49F2-AB66-C521AFDEB994}" type="presOf" srcId="{98F2C8E2-4F86-41FE-9B10-CC26B04CB224}" destId="{89FB360E-370C-447E-A339-B6B939ABF1AF}" srcOrd="0" destOrd="0" presId="urn:microsoft.com/office/officeart/2016/7/layout/RepeatingBendingProcessNew"/>
    <dgm:cxn modelId="{BEC791F9-9EB6-4C36-9F1B-F3A776599013}" type="presOf" srcId="{0D68AEAD-3079-4B29-8C76-CEF4BE3A2050}" destId="{EE9FB419-C2AA-43C8-9689-368148E86386}" srcOrd="0" destOrd="0" presId="urn:microsoft.com/office/officeart/2016/7/layout/RepeatingBendingProcessNew"/>
    <dgm:cxn modelId="{B92245FA-0C25-4DBF-8563-642D97C404EF}" srcId="{6A67B908-E6E5-4F4E-8D4F-91273DA1735E}" destId="{5A629840-0BA1-4368-BD33-56A41D8D52CB}" srcOrd="0" destOrd="0" parTransId="{A1F724FC-7C47-4CA5-807C-515FCF1C31D9}" sibTransId="{CA979543-65F6-4323-A571-CAE1ECA0CBDF}"/>
    <dgm:cxn modelId="{8303429C-D60A-495C-977E-BC5448A4C21C}" type="presParOf" srcId="{B86405C2-B030-49C2-BCE2-E4A3A02C30FD}" destId="{8CC026D2-A356-4DAE-B712-E5834FABBB64}" srcOrd="0" destOrd="0" presId="urn:microsoft.com/office/officeart/2016/7/layout/RepeatingBendingProcessNew"/>
    <dgm:cxn modelId="{379A9341-0896-4D5A-9516-5D3C9D6C82DA}" type="presParOf" srcId="{B86405C2-B030-49C2-BCE2-E4A3A02C30FD}" destId="{0E47BBCF-231E-430D-9916-EA7C70F2AB33}" srcOrd="1" destOrd="0" presId="urn:microsoft.com/office/officeart/2016/7/layout/RepeatingBendingProcessNew"/>
    <dgm:cxn modelId="{83A5E503-485C-49C4-A84C-0AC2B6E73A06}" type="presParOf" srcId="{0E47BBCF-231E-430D-9916-EA7C70F2AB33}" destId="{97439E7F-7B30-4F64-B93B-A24723846106}" srcOrd="0" destOrd="0" presId="urn:microsoft.com/office/officeart/2016/7/layout/RepeatingBendingProcessNew"/>
    <dgm:cxn modelId="{442D6F60-A42F-4CC1-BD6A-27101B2A812F}" type="presParOf" srcId="{B86405C2-B030-49C2-BCE2-E4A3A02C30FD}" destId="{E0378C8E-46F4-414E-8CBC-3CC55CEE4B72}" srcOrd="2" destOrd="0" presId="urn:microsoft.com/office/officeart/2016/7/layout/RepeatingBendingProcessNew"/>
    <dgm:cxn modelId="{F45ACD2A-CD7C-4109-B5B6-1EF5A8B4ED47}" type="presParOf" srcId="{B86405C2-B030-49C2-BCE2-E4A3A02C30FD}" destId="{2E3F1885-E765-45F5-81E3-CFCE0726AF19}" srcOrd="3" destOrd="0" presId="urn:microsoft.com/office/officeart/2016/7/layout/RepeatingBendingProcessNew"/>
    <dgm:cxn modelId="{E1095001-56B3-4882-8367-7597B16751ED}" type="presParOf" srcId="{2E3F1885-E765-45F5-81E3-CFCE0726AF19}" destId="{3F18BFAF-BDAD-43F3-9B09-6A84045806A9}" srcOrd="0" destOrd="0" presId="urn:microsoft.com/office/officeart/2016/7/layout/RepeatingBendingProcessNew"/>
    <dgm:cxn modelId="{B511B715-60FF-4FF6-ADD0-534886CBB956}" type="presParOf" srcId="{B86405C2-B030-49C2-BCE2-E4A3A02C30FD}" destId="{8E15EF69-B057-470D-8D3F-CE864CF8BDA0}" srcOrd="4" destOrd="0" presId="urn:microsoft.com/office/officeart/2016/7/layout/RepeatingBendingProcessNew"/>
    <dgm:cxn modelId="{2513D8A6-0677-4EF6-9353-428294314E7F}" type="presParOf" srcId="{B86405C2-B030-49C2-BCE2-E4A3A02C30FD}" destId="{8085B4EB-F351-4ED2-B652-F2C9097320CD}" srcOrd="5" destOrd="0" presId="urn:microsoft.com/office/officeart/2016/7/layout/RepeatingBendingProcessNew"/>
    <dgm:cxn modelId="{2108DEAF-88F2-495D-91AA-757E1B94CBF5}" type="presParOf" srcId="{8085B4EB-F351-4ED2-B652-F2C9097320CD}" destId="{9B97388D-CCD3-44E7-8D66-C7F74D7442D7}" srcOrd="0" destOrd="0" presId="urn:microsoft.com/office/officeart/2016/7/layout/RepeatingBendingProcessNew"/>
    <dgm:cxn modelId="{E7F61B59-4675-4DC5-ABFC-C08616986968}" type="presParOf" srcId="{B86405C2-B030-49C2-BCE2-E4A3A02C30FD}" destId="{EE9FB419-C2AA-43C8-9689-368148E86386}" srcOrd="6" destOrd="0" presId="urn:microsoft.com/office/officeart/2016/7/layout/RepeatingBendingProcessNew"/>
    <dgm:cxn modelId="{D155D045-2A9B-4BA1-839A-E14CDA388CA1}" type="presParOf" srcId="{B86405C2-B030-49C2-BCE2-E4A3A02C30FD}" destId="{5CB99D62-93D9-4D5C-882F-B313B64BFB1F}" srcOrd="7" destOrd="0" presId="urn:microsoft.com/office/officeart/2016/7/layout/RepeatingBendingProcessNew"/>
    <dgm:cxn modelId="{D83218E3-552C-4AA0-B4D2-C23C1670DB99}" type="presParOf" srcId="{5CB99D62-93D9-4D5C-882F-B313B64BFB1F}" destId="{3E77B850-5737-4938-9709-070A21B84B73}" srcOrd="0" destOrd="0" presId="urn:microsoft.com/office/officeart/2016/7/layout/RepeatingBendingProcessNew"/>
    <dgm:cxn modelId="{0E950FD1-550D-40F0-89B0-ED8C19FA4592}" type="presParOf" srcId="{B86405C2-B030-49C2-BCE2-E4A3A02C30FD}" destId="{1D4BB768-1A9C-4034-8F55-6AC747B03817}" srcOrd="8" destOrd="0" presId="urn:microsoft.com/office/officeart/2016/7/layout/RepeatingBendingProcessNew"/>
    <dgm:cxn modelId="{4B3C5F95-82FF-48B2-A1A3-73FCBC5F06AF}" type="presParOf" srcId="{B86405C2-B030-49C2-BCE2-E4A3A02C30FD}" destId="{9FA1287E-6763-4233-9747-7AB33950E9C0}" srcOrd="9" destOrd="0" presId="urn:microsoft.com/office/officeart/2016/7/layout/RepeatingBendingProcessNew"/>
    <dgm:cxn modelId="{C8D85BDB-D967-43B4-B13C-575C53D0CC46}" type="presParOf" srcId="{9FA1287E-6763-4233-9747-7AB33950E9C0}" destId="{7D4BF93A-F026-46C3-AF96-03A01D49EFFA}" srcOrd="0" destOrd="0" presId="urn:microsoft.com/office/officeart/2016/7/layout/RepeatingBendingProcessNew"/>
    <dgm:cxn modelId="{DA37BBD0-DA33-41AF-A807-FDBAF4AF64F1}" type="presParOf" srcId="{B86405C2-B030-49C2-BCE2-E4A3A02C30FD}" destId="{119FD902-F806-4ABA-A234-20E91AD5245A}" srcOrd="10" destOrd="0" presId="urn:microsoft.com/office/officeart/2016/7/layout/RepeatingBendingProcessNew"/>
    <dgm:cxn modelId="{37EBF884-B918-408E-BFEC-9190D1014C2E}" type="presParOf" srcId="{B86405C2-B030-49C2-BCE2-E4A3A02C30FD}" destId="{89FB360E-370C-447E-A339-B6B939ABF1AF}" srcOrd="11" destOrd="0" presId="urn:microsoft.com/office/officeart/2016/7/layout/RepeatingBendingProcessNew"/>
    <dgm:cxn modelId="{83641915-EC86-48F4-9F0F-C1EBE56FB2DE}" type="presParOf" srcId="{89FB360E-370C-447E-A339-B6B939ABF1AF}" destId="{B24B38FF-3995-4113-83CC-A6EE79207825}" srcOrd="0" destOrd="0" presId="urn:microsoft.com/office/officeart/2016/7/layout/RepeatingBendingProcessNew"/>
    <dgm:cxn modelId="{EBCD788F-B805-409F-87CC-9C2DBD8F8B6E}" type="presParOf" srcId="{B86405C2-B030-49C2-BCE2-E4A3A02C30FD}" destId="{69B2F80F-C90F-43DD-A98E-D516367EEA99}" srcOrd="12" destOrd="0" presId="urn:microsoft.com/office/officeart/2016/7/layout/RepeatingBendingProcessNew"/>
    <dgm:cxn modelId="{1ECFD3C5-49B6-4349-AD98-406D8A70B53B}" type="presParOf" srcId="{B86405C2-B030-49C2-BCE2-E4A3A02C30FD}" destId="{D79E863D-EEBF-4BEB-B994-F86A187FB6C0}" srcOrd="13" destOrd="0" presId="urn:microsoft.com/office/officeart/2016/7/layout/RepeatingBendingProcessNew"/>
    <dgm:cxn modelId="{48FAC5E7-EBD6-4A0E-AACC-CF383C01014E}" type="presParOf" srcId="{D79E863D-EEBF-4BEB-B994-F86A187FB6C0}" destId="{CD45C5F0-BB00-4775-ACE7-83C61AA9A7FA}" srcOrd="0" destOrd="0" presId="urn:microsoft.com/office/officeart/2016/7/layout/RepeatingBendingProcessNew"/>
    <dgm:cxn modelId="{F04B13F8-1036-4E0C-920E-2EEF620DEF17}" type="presParOf" srcId="{B86405C2-B030-49C2-BCE2-E4A3A02C30FD}" destId="{15793D59-6C7B-4999-957B-80BD875F7E8C}" srcOrd="14" destOrd="0" presId="urn:microsoft.com/office/officeart/2016/7/layout/RepeatingBendingProcessNew"/>
    <dgm:cxn modelId="{B489A60D-41F4-45FB-9A51-D67D651660D5}" type="presParOf" srcId="{B86405C2-B030-49C2-BCE2-E4A3A02C30FD}" destId="{E2CE980C-2114-45E5-AAD1-1F2013F917FF}" srcOrd="15" destOrd="0" presId="urn:microsoft.com/office/officeart/2016/7/layout/RepeatingBendingProcessNew"/>
    <dgm:cxn modelId="{1DF504A9-58DE-4CB8-A26E-C0BB6CF985AA}" type="presParOf" srcId="{E2CE980C-2114-45E5-AAD1-1F2013F917FF}" destId="{6A4F9676-7681-414C-94A1-368AAFF512AB}" srcOrd="0" destOrd="0" presId="urn:microsoft.com/office/officeart/2016/7/layout/RepeatingBendingProcessNew"/>
    <dgm:cxn modelId="{AB9EB1A6-8DBD-4FC7-B65D-C27D3557008F}" type="presParOf" srcId="{B86405C2-B030-49C2-BCE2-E4A3A02C30FD}" destId="{0030AB38-6756-4AFC-A07B-11B6BCDE923B}" srcOrd="16" destOrd="0" presId="urn:microsoft.com/office/officeart/2016/7/layout/RepeatingBendingProcessNew"/>
    <dgm:cxn modelId="{14851E16-8766-49B9-B6E5-EA58ECAE9D24}" type="presParOf" srcId="{B86405C2-B030-49C2-BCE2-E4A3A02C30FD}" destId="{E26D05D7-7D14-4309-B9B5-AB5B280F04E2}" srcOrd="17" destOrd="0" presId="urn:microsoft.com/office/officeart/2016/7/layout/RepeatingBendingProcessNew"/>
    <dgm:cxn modelId="{14AD785E-E817-4F4B-AAE5-57798A40E1A7}" type="presParOf" srcId="{E26D05D7-7D14-4309-B9B5-AB5B280F04E2}" destId="{8C78520C-E91D-4EE3-8415-8B1B85A320B7}" srcOrd="0" destOrd="0" presId="urn:microsoft.com/office/officeart/2016/7/layout/RepeatingBendingProcessNew"/>
    <dgm:cxn modelId="{63D4AAAA-8B8F-4667-9FC3-0FAE4255F6AF}" type="presParOf" srcId="{B86405C2-B030-49C2-BCE2-E4A3A02C30FD}" destId="{22B14684-0295-44D2-B3BC-D7E0FCD9CA3D}" srcOrd="18" destOrd="0" presId="urn:microsoft.com/office/officeart/2016/7/layout/RepeatingBendingProcessNew"/>
    <dgm:cxn modelId="{0220001F-37C8-409C-B697-1FBC62311B3D}" type="presParOf" srcId="{B86405C2-B030-49C2-BCE2-E4A3A02C30FD}" destId="{7A399355-2E28-4FF1-A8AB-5968E2E03890}" srcOrd="19" destOrd="0" presId="urn:microsoft.com/office/officeart/2016/7/layout/RepeatingBendingProcessNew"/>
    <dgm:cxn modelId="{48E82417-49C9-4860-99C2-10C79FFD523E}" type="presParOf" srcId="{7A399355-2E28-4FF1-A8AB-5968E2E03890}" destId="{B074A8F4-B1B3-4965-B588-910E878F04CB}" srcOrd="0" destOrd="0" presId="urn:microsoft.com/office/officeart/2016/7/layout/RepeatingBendingProcessNew"/>
    <dgm:cxn modelId="{6D8B13B6-FE52-407E-90CF-C3D48DEE3833}" type="presParOf" srcId="{B86405C2-B030-49C2-BCE2-E4A3A02C30FD}" destId="{6EAAF0BC-3981-462E-84F9-4C8981F4897A}" srcOrd="20" destOrd="0" presId="urn:microsoft.com/office/officeart/2016/7/layout/RepeatingBendingProcessNew"/>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A67B908-E6E5-4F4E-8D4F-91273DA1735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5A629840-0BA1-4368-BD33-56A41D8D52CB}">
      <dgm:prSet/>
      <dgm:spPr/>
      <dgm:t>
        <a:bodyPr/>
        <a:lstStyle/>
        <a:p>
          <a:r>
            <a:rPr lang="en-GB" b="1" dirty="0"/>
            <a:t>Quality of request</a:t>
          </a:r>
          <a:endParaRPr lang="en-US" dirty="0"/>
        </a:p>
      </dgm:t>
    </dgm:pt>
    <dgm:pt modelId="{A1F724FC-7C47-4CA5-807C-515FCF1C31D9}" type="parTrans" cxnId="{B92245FA-0C25-4DBF-8563-642D97C404EF}">
      <dgm:prSet/>
      <dgm:spPr/>
      <dgm:t>
        <a:bodyPr/>
        <a:lstStyle/>
        <a:p>
          <a:endParaRPr lang="en-US"/>
        </a:p>
      </dgm:t>
    </dgm:pt>
    <dgm:pt modelId="{CA979543-65F6-4323-A571-CAE1ECA0CBDF}" type="sibTrans" cxnId="{B92245FA-0C25-4DBF-8563-642D97C404EF}">
      <dgm:prSet/>
      <dgm:spPr/>
      <dgm:t>
        <a:bodyPr/>
        <a:lstStyle/>
        <a:p>
          <a:endParaRPr lang="en-US"/>
        </a:p>
      </dgm:t>
    </dgm:pt>
    <dgm:pt modelId="{2D844C6F-161E-4DF7-A9F6-F478C3CCE981}">
      <dgm:prSet/>
      <dgm:spPr>
        <a:solidFill>
          <a:schemeClr val="accent1"/>
        </a:solidFill>
      </dgm:spPr>
      <dgm:t>
        <a:bodyPr/>
        <a:lstStyle/>
        <a:p>
          <a:r>
            <a:rPr lang="en-GB" dirty="0"/>
            <a:t>Unstructured request by mail</a:t>
          </a:r>
          <a:endParaRPr lang="en-US" dirty="0"/>
        </a:p>
      </dgm:t>
    </dgm:pt>
    <dgm:pt modelId="{434853AB-F593-4D85-B8D8-6D1FA56B6E02}" type="parTrans" cxnId="{26B10A0E-91E0-4900-871A-E3C7686DC86F}">
      <dgm:prSet/>
      <dgm:spPr/>
      <dgm:t>
        <a:bodyPr/>
        <a:lstStyle/>
        <a:p>
          <a:endParaRPr lang="en-US"/>
        </a:p>
      </dgm:t>
    </dgm:pt>
    <dgm:pt modelId="{176F8163-A397-4E5A-8ACE-D007A7012B7F}" type="sibTrans" cxnId="{26B10A0E-91E0-4900-871A-E3C7686DC86F}">
      <dgm:prSet/>
      <dgm:spPr/>
      <dgm:t>
        <a:bodyPr/>
        <a:lstStyle/>
        <a:p>
          <a:endParaRPr lang="en-US"/>
        </a:p>
      </dgm:t>
    </dgm:pt>
    <dgm:pt modelId="{248B6C9D-B5BF-49DF-8F42-CC9EE80AEEBD}">
      <dgm:prSet/>
      <dgm:spPr/>
      <dgm:t>
        <a:bodyPr/>
        <a:lstStyle/>
        <a:p>
          <a:r>
            <a:rPr lang="en-GB" dirty="0"/>
            <a:t>Must-information are not covered</a:t>
          </a:r>
          <a:endParaRPr lang="en-US" dirty="0"/>
        </a:p>
      </dgm:t>
    </dgm:pt>
    <dgm:pt modelId="{FED5D804-C421-470D-B79F-CA1A492F0AA5}" type="parTrans" cxnId="{E15FC4B9-00C1-4009-B0B7-5092C987E740}">
      <dgm:prSet/>
      <dgm:spPr/>
      <dgm:t>
        <a:bodyPr/>
        <a:lstStyle/>
        <a:p>
          <a:endParaRPr lang="en-US"/>
        </a:p>
      </dgm:t>
    </dgm:pt>
    <dgm:pt modelId="{21D827B4-64DE-4129-A5F5-AAE385E96FD8}" type="sibTrans" cxnId="{E15FC4B9-00C1-4009-B0B7-5092C987E740}">
      <dgm:prSet/>
      <dgm:spPr/>
      <dgm:t>
        <a:bodyPr/>
        <a:lstStyle/>
        <a:p>
          <a:endParaRPr lang="en-US"/>
        </a:p>
      </dgm:t>
    </dgm:pt>
    <dgm:pt modelId="{BAB7B127-F641-4A41-9D8A-6CA4E5075D3A}">
      <dgm:prSet/>
      <dgm:spPr>
        <a:solidFill>
          <a:schemeClr val="accent1"/>
        </a:solidFill>
      </dgm:spPr>
      <dgm:t>
        <a:bodyPr/>
        <a:lstStyle/>
        <a:p>
          <a:r>
            <a:rPr lang="en-GB" dirty="0"/>
            <a:t>High error rate due to manual work</a:t>
          </a:r>
          <a:endParaRPr lang="en-US" dirty="0"/>
        </a:p>
      </dgm:t>
    </dgm:pt>
    <dgm:pt modelId="{C216A76F-CA91-4600-8E1D-4777AFA2FF3B}" type="parTrans" cxnId="{92B1BD53-C331-4947-B286-E8DA0A67202D}">
      <dgm:prSet/>
      <dgm:spPr/>
      <dgm:t>
        <a:bodyPr/>
        <a:lstStyle/>
        <a:p>
          <a:endParaRPr lang="en-US"/>
        </a:p>
      </dgm:t>
    </dgm:pt>
    <dgm:pt modelId="{C3F2D9F0-FCE8-4BD1-BCB0-D3CA40C259AD}" type="sibTrans" cxnId="{92B1BD53-C331-4947-B286-E8DA0A67202D}">
      <dgm:prSet/>
      <dgm:spPr/>
      <dgm:t>
        <a:bodyPr/>
        <a:lstStyle/>
        <a:p>
          <a:endParaRPr lang="en-US"/>
        </a:p>
      </dgm:t>
    </dgm:pt>
    <dgm:pt modelId="{369BC235-315A-4B90-B992-20FBB59A03F1}">
      <dgm:prSet/>
      <dgm:spPr/>
      <dgm:t>
        <a:bodyPr/>
        <a:lstStyle/>
        <a:p>
          <a:r>
            <a:rPr lang="en-GB" b="1"/>
            <a:t>Unclear where the request is</a:t>
          </a:r>
          <a:endParaRPr lang="en-US"/>
        </a:p>
      </dgm:t>
    </dgm:pt>
    <dgm:pt modelId="{315C1E10-4B81-4359-B8E8-81D430F7C682}" type="parTrans" cxnId="{1949221E-2247-475F-BD17-3B34A0CD068D}">
      <dgm:prSet/>
      <dgm:spPr/>
      <dgm:t>
        <a:bodyPr/>
        <a:lstStyle/>
        <a:p>
          <a:endParaRPr lang="en-US"/>
        </a:p>
      </dgm:t>
    </dgm:pt>
    <dgm:pt modelId="{98F2C8E2-4F86-41FE-9B10-CC26B04CB224}" type="sibTrans" cxnId="{1949221E-2247-475F-BD17-3B34A0CD068D}">
      <dgm:prSet/>
      <dgm:spPr/>
      <dgm:t>
        <a:bodyPr/>
        <a:lstStyle/>
        <a:p>
          <a:endParaRPr lang="en-US"/>
        </a:p>
      </dgm:t>
    </dgm:pt>
    <dgm:pt modelId="{D58F040F-BF9A-4FB3-92C2-AD858B53BB20}">
      <dgm:prSet/>
      <dgm:spPr>
        <a:solidFill>
          <a:schemeClr val="accent1"/>
        </a:solidFill>
      </dgm:spPr>
      <dgm:t>
        <a:bodyPr/>
        <a:lstStyle/>
        <a:p>
          <a:r>
            <a:rPr lang="en-GB" dirty="0"/>
            <a:t>Only update-information by cancellation</a:t>
          </a:r>
          <a:endParaRPr lang="en-US" dirty="0"/>
        </a:p>
      </dgm:t>
    </dgm:pt>
    <dgm:pt modelId="{3FB9161B-7E13-4186-9BA3-B1B036A879DA}" type="parTrans" cxnId="{B37BF103-B567-438E-A43A-220F9BD86BA5}">
      <dgm:prSet/>
      <dgm:spPr/>
      <dgm:t>
        <a:bodyPr/>
        <a:lstStyle/>
        <a:p>
          <a:endParaRPr lang="en-US"/>
        </a:p>
      </dgm:t>
    </dgm:pt>
    <dgm:pt modelId="{32A6A20D-786B-481F-9AFE-502BED654245}" type="sibTrans" cxnId="{B37BF103-B567-438E-A43A-220F9BD86BA5}">
      <dgm:prSet/>
      <dgm:spPr/>
      <dgm:t>
        <a:bodyPr/>
        <a:lstStyle/>
        <a:p>
          <a:endParaRPr lang="en-US"/>
        </a:p>
      </dgm:t>
    </dgm:pt>
    <dgm:pt modelId="{F7BF2921-4180-4BFD-AAA6-D72556BA87AB}">
      <dgm:prSet/>
      <dgm:spPr>
        <a:ln>
          <a:noFill/>
        </a:ln>
      </dgm:spPr>
      <dgm:t>
        <a:bodyPr/>
        <a:lstStyle/>
        <a:p>
          <a:r>
            <a:rPr lang="en-GB" dirty="0"/>
            <a:t>No overview about open requests</a:t>
          </a:r>
          <a:endParaRPr lang="en-US" dirty="0"/>
        </a:p>
      </dgm:t>
    </dgm:pt>
    <dgm:pt modelId="{053C3A7D-C0AE-4A64-844F-9692ADB1F4A4}" type="parTrans" cxnId="{356559E2-D08F-4737-BCC4-255FDE2601D6}">
      <dgm:prSet/>
      <dgm:spPr/>
      <dgm:t>
        <a:bodyPr/>
        <a:lstStyle/>
        <a:p>
          <a:endParaRPr lang="en-US"/>
        </a:p>
      </dgm:t>
    </dgm:pt>
    <dgm:pt modelId="{06975CC2-BA21-45B0-A960-707B90A0463E}" type="sibTrans" cxnId="{356559E2-D08F-4737-BCC4-255FDE2601D6}">
      <dgm:prSet/>
      <dgm:spPr/>
      <dgm:t>
        <a:bodyPr/>
        <a:lstStyle/>
        <a:p>
          <a:endParaRPr lang="en-US"/>
        </a:p>
      </dgm:t>
    </dgm:pt>
    <dgm:pt modelId="{0176B64A-3483-480B-B1D3-38108FE0EEEE}">
      <dgm:prSet/>
      <dgm:spPr>
        <a:solidFill>
          <a:schemeClr val="accent1"/>
        </a:solidFill>
      </dgm:spPr>
      <dgm:t>
        <a:bodyPr/>
        <a:lstStyle/>
        <a:p>
          <a:r>
            <a:rPr lang="en-GB" b="1" dirty="0"/>
            <a:t>No clear rule for decision</a:t>
          </a:r>
          <a:endParaRPr lang="en-US" dirty="0"/>
        </a:p>
      </dgm:t>
    </dgm:pt>
    <dgm:pt modelId="{CB13FA23-ED41-42A3-847A-3298881AC422}" type="parTrans" cxnId="{86985880-BCCC-4329-9FAD-F021FC3C13A1}">
      <dgm:prSet/>
      <dgm:spPr/>
      <dgm:t>
        <a:bodyPr/>
        <a:lstStyle/>
        <a:p>
          <a:endParaRPr lang="en-US"/>
        </a:p>
      </dgm:t>
    </dgm:pt>
    <dgm:pt modelId="{70F92E63-D616-4310-9A29-A7999285E36A}" type="sibTrans" cxnId="{86985880-BCCC-4329-9FAD-F021FC3C13A1}">
      <dgm:prSet/>
      <dgm:spPr/>
      <dgm:t>
        <a:bodyPr/>
        <a:lstStyle/>
        <a:p>
          <a:endParaRPr lang="en-US"/>
        </a:p>
      </dgm:t>
    </dgm:pt>
    <dgm:pt modelId="{A655017E-A4AC-4DA0-B9AA-885690B6D778}">
      <dgm:prSet/>
      <dgm:spPr>
        <a:solidFill>
          <a:schemeClr val="accent1"/>
        </a:solidFill>
      </dgm:spPr>
      <dgm:t>
        <a:bodyPr/>
        <a:lstStyle/>
        <a:p>
          <a:r>
            <a:rPr lang="en-GB" dirty="0"/>
            <a:t>Subjective decision on feeling</a:t>
          </a:r>
          <a:endParaRPr lang="en-US" dirty="0"/>
        </a:p>
      </dgm:t>
    </dgm:pt>
    <dgm:pt modelId="{1D3D96F6-103D-4ED0-BB41-E824A1DFFDC8}" type="parTrans" cxnId="{45A4E730-D01C-45D7-8ABE-F7044A6AC603}">
      <dgm:prSet/>
      <dgm:spPr/>
      <dgm:t>
        <a:bodyPr/>
        <a:lstStyle/>
        <a:p>
          <a:endParaRPr lang="en-US"/>
        </a:p>
      </dgm:t>
    </dgm:pt>
    <dgm:pt modelId="{BB7E6928-0DA5-433C-867C-A07A6B48FF28}" type="sibTrans" cxnId="{45A4E730-D01C-45D7-8ABE-F7044A6AC603}">
      <dgm:prSet/>
      <dgm:spPr/>
      <dgm:t>
        <a:bodyPr/>
        <a:lstStyle/>
        <a:p>
          <a:endParaRPr lang="en-US"/>
        </a:p>
      </dgm:t>
    </dgm:pt>
    <dgm:pt modelId="{5F3152B9-99B7-4DE2-9162-F9FAE0653229}">
      <dgm:prSet/>
      <dgm:spPr>
        <a:ln>
          <a:noFill/>
        </a:ln>
      </dgm:spPr>
      <dgm:t>
        <a:bodyPr/>
        <a:lstStyle/>
        <a:p>
          <a:r>
            <a:rPr lang="en-US" dirty="0"/>
            <a:t>Not transparent</a:t>
          </a:r>
        </a:p>
      </dgm:t>
    </dgm:pt>
    <dgm:pt modelId="{778A0743-421F-477A-B3F3-4510DEDE071A}" type="parTrans" cxnId="{FEA814A2-9DDE-4258-ABBB-7AC48FE83AAD}">
      <dgm:prSet/>
      <dgm:spPr/>
      <dgm:t>
        <a:bodyPr/>
        <a:lstStyle/>
        <a:p>
          <a:endParaRPr lang="en-US"/>
        </a:p>
      </dgm:t>
    </dgm:pt>
    <dgm:pt modelId="{97852DD4-3BD7-4865-A353-41F7654B1F74}" type="sibTrans" cxnId="{FEA814A2-9DDE-4258-ABBB-7AC48FE83AAD}">
      <dgm:prSet/>
      <dgm:spPr/>
      <dgm:t>
        <a:bodyPr/>
        <a:lstStyle/>
        <a:p>
          <a:endParaRPr lang="en-US"/>
        </a:p>
      </dgm:t>
    </dgm:pt>
    <dgm:pt modelId="{0D68AEAD-3079-4B29-8C76-CEF4BE3A2050}">
      <dgm:prSet/>
      <dgm:spPr>
        <a:solidFill>
          <a:schemeClr val="accent1"/>
        </a:solidFill>
        <a:ln>
          <a:noFill/>
        </a:ln>
      </dgm:spPr>
      <dgm:t>
        <a:bodyPr/>
        <a:lstStyle/>
        <a:p>
          <a:r>
            <a:rPr lang="en-GB" b="1" dirty="0"/>
            <a:t>Innovation ideas are listed on a PowerPoint</a:t>
          </a:r>
          <a:endParaRPr lang="en-US" dirty="0"/>
        </a:p>
      </dgm:t>
    </dgm:pt>
    <dgm:pt modelId="{B99EC8F2-A17A-4053-BE66-F5B95B576B4C}" type="sibTrans" cxnId="{92064F4D-92AF-4649-87D6-93FB6F805C51}">
      <dgm:prSet/>
      <dgm:spPr/>
      <dgm:t>
        <a:bodyPr/>
        <a:lstStyle/>
        <a:p>
          <a:endParaRPr lang="en-US"/>
        </a:p>
      </dgm:t>
    </dgm:pt>
    <dgm:pt modelId="{F181AA52-E3E3-4587-9CBB-28BA085F0D6B}" type="parTrans" cxnId="{92064F4D-92AF-4649-87D6-93FB6F805C51}">
      <dgm:prSet/>
      <dgm:spPr/>
      <dgm:t>
        <a:bodyPr/>
        <a:lstStyle/>
        <a:p>
          <a:endParaRPr lang="en-US"/>
        </a:p>
      </dgm:t>
    </dgm:pt>
    <dgm:pt modelId="{562E18A6-5D90-4EC7-8478-9B97AE7CCE6C}" type="pres">
      <dgm:prSet presAssocID="{6A67B908-E6E5-4F4E-8D4F-91273DA1735E}" presName="diagram" presStyleCnt="0">
        <dgm:presLayoutVars>
          <dgm:dir/>
          <dgm:resizeHandles val="exact"/>
        </dgm:presLayoutVars>
      </dgm:prSet>
      <dgm:spPr/>
    </dgm:pt>
    <dgm:pt modelId="{3FF5A325-C89B-4064-811F-22A7D7DA8EA6}" type="pres">
      <dgm:prSet presAssocID="{5A629840-0BA1-4368-BD33-56A41D8D52CB}" presName="node" presStyleLbl="node1" presStyleIdx="0" presStyleCnt="11">
        <dgm:presLayoutVars>
          <dgm:bulletEnabled val="1"/>
        </dgm:presLayoutVars>
      </dgm:prSet>
      <dgm:spPr/>
    </dgm:pt>
    <dgm:pt modelId="{B922CA12-3F29-46F4-8CC1-397DBFE8E92E}" type="pres">
      <dgm:prSet presAssocID="{CA979543-65F6-4323-A571-CAE1ECA0CBDF}" presName="sibTrans" presStyleCnt="0"/>
      <dgm:spPr/>
    </dgm:pt>
    <dgm:pt modelId="{4F40E153-7BDA-4726-837B-054A4BC83E5A}" type="pres">
      <dgm:prSet presAssocID="{2D844C6F-161E-4DF7-A9F6-F478C3CCE981}" presName="node" presStyleLbl="node1" presStyleIdx="1" presStyleCnt="11">
        <dgm:presLayoutVars>
          <dgm:bulletEnabled val="1"/>
        </dgm:presLayoutVars>
      </dgm:prSet>
      <dgm:spPr/>
    </dgm:pt>
    <dgm:pt modelId="{C6B22480-D5AB-4DB1-A868-BE61BB2CA1AF}" type="pres">
      <dgm:prSet presAssocID="{176F8163-A397-4E5A-8ACE-D007A7012B7F}" presName="sibTrans" presStyleCnt="0"/>
      <dgm:spPr/>
    </dgm:pt>
    <dgm:pt modelId="{4FE823D6-6841-4140-A9C2-3DB0758A1622}" type="pres">
      <dgm:prSet presAssocID="{248B6C9D-B5BF-49DF-8F42-CC9EE80AEEBD}" presName="node" presStyleLbl="node1" presStyleIdx="2" presStyleCnt="11">
        <dgm:presLayoutVars>
          <dgm:bulletEnabled val="1"/>
        </dgm:presLayoutVars>
      </dgm:prSet>
      <dgm:spPr/>
    </dgm:pt>
    <dgm:pt modelId="{F472D6A3-2E50-4412-BC4A-C8E02D814F67}" type="pres">
      <dgm:prSet presAssocID="{21D827B4-64DE-4129-A5F5-AAE385E96FD8}" presName="sibTrans" presStyleCnt="0"/>
      <dgm:spPr/>
    </dgm:pt>
    <dgm:pt modelId="{5880EE5C-755F-4D9F-B5A1-87CA954F0393}" type="pres">
      <dgm:prSet presAssocID="{0D68AEAD-3079-4B29-8C76-CEF4BE3A2050}" presName="node" presStyleLbl="node1" presStyleIdx="3" presStyleCnt="11">
        <dgm:presLayoutVars>
          <dgm:bulletEnabled val="1"/>
        </dgm:presLayoutVars>
      </dgm:prSet>
      <dgm:spPr/>
    </dgm:pt>
    <dgm:pt modelId="{79F2CDBD-A958-47EE-A1AF-C2542C35E657}" type="pres">
      <dgm:prSet presAssocID="{B99EC8F2-A17A-4053-BE66-F5B95B576B4C}" presName="sibTrans" presStyleCnt="0"/>
      <dgm:spPr/>
    </dgm:pt>
    <dgm:pt modelId="{E6760412-0FEA-420C-AABB-61389D354FFF}" type="pres">
      <dgm:prSet presAssocID="{BAB7B127-F641-4A41-9D8A-6CA4E5075D3A}" presName="node" presStyleLbl="node1" presStyleIdx="4" presStyleCnt="11">
        <dgm:presLayoutVars>
          <dgm:bulletEnabled val="1"/>
        </dgm:presLayoutVars>
      </dgm:prSet>
      <dgm:spPr/>
    </dgm:pt>
    <dgm:pt modelId="{9F97D0A6-1167-4B9E-94A8-9A45FF83284B}" type="pres">
      <dgm:prSet presAssocID="{C3F2D9F0-FCE8-4BD1-BCB0-D3CA40C259AD}" presName="sibTrans" presStyleCnt="0"/>
      <dgm:spPr/>
    </dgm:pt>
    <dgm:pt modelId="{7740556D-5D13-4783-AF66-75591FF63186}" type="pres">
      <dgm:prSet presAssocID="{369BC235-315A-4B90-B992-20FBB59A03F1}" presName="node" presStyleLbl="node1" presStyleIdx="5" presStyleCnt="11">
        <dgm:presLayoutVars>
          <dgm:bulletEnabled val="1"/>
        </dgm:presLayoutVars>
      </dgm:prSet>
      <dgm:spPr/>
    </dgm:pt>
    <dgm:pt modelId="{E55D5564-FDB4-4A44-B4F9-9A76F93EF2E9}" type="pres">
      <dgm:prSet presAssocID="{98F2C8E2-4F86-41FE-9B10-CC26B04CB224}" presName="sibTrans" presStyleCnt="0"/>
      <dgm:spPr/>
    </dgm:pt>
    <dgm:pt modelId="{05C7D9F5-C22B-4DD6-8E39-28A34B27C65C}" type="pres">
      <dgm:prSet presAssocID="{D58F040F-BF9A-4FB3-92C2-AD858B53BB20}" presName="node" presStyleLbl="node1" presStyleIdx="6" presStyleCnt="11">
        <dgm:presLayoutVars>
          <dgm:bulletEnabled val="1"/>
        </dgm:presLayoutVars>
      </dgm:prSet>
      <dgm:spPr/>
    </dgm:pt>
    <dgm:pt modelId="{F6C8A985-3E4F-42CC-B992-F1D8AD4459E8}" type="pres">
      <dgm:prSet presAssocID="{32A6A20D-786B-481F-9AFE-502BED654245}" presName="sibTrans" presStyleCnt="0"/>
      <dgm:spPr/>
    </dgm:pt>
    <dgm:pt modelId="{EBDB047D-8FD0-4202-B3DB-1114631E3896}" type="pres">
      <dgm:prSet presAssocID="{F7BF2921-4180-4BFD-AAA6-D72556BA87AB}" presName="node" presStyleLbl="node1" presStyleIdx="7" presStyleCnt="11">
        <dgm:presLayoutVars>
          <dgm:bulletEnabled val="1"/>
        </dgm:presLayoutVars>
      </dgm:prSet>
      <dgm:spPr/>
    </dgm:pt>
    <dgm:pt modelId="{643E1FA5-C8A0-4142-94BB-CE3B17F4406E}" type="pres">
      <dgm:prSet presAssocID="{06975CC2-BA21-45B0-A960-707B90A0463E}" presName="sibTrans" presStyleCnt="0"/>
      <dgm:spPr/>
    </dgm:pt>
    <dgm:pt modelId="{EC9AFE37-8F00-4E2E-B54C-DBF76AB3931A}" type="pres">
      <dgm:prSet presAssocID="{0176B64A-3483-480B-B1D3-38108FE0EEEE}" presName="node" presStyleLbl="node1" presStyleIdx="8" presStyleCnt="11">
        <dgm:presLayoutVars>
          <dgm:bulletEnabled val="1"/>
        </dgm:presLayoutVars>
      </dgm:prSet>
      <dgm:spPr/>
    </dgm:pt>
    <dgm:pt modelId="{26288B9B-0EA0-48B6-B905-8784F814A1F1}" type="pres">
      <dgm:prSet presAssocID="{70F92E63-D616-4310-9A29-A7999285E36A}" presName="sibTrans" presStyleCnt="0"/>
      <dgm:spPr/>
    </dgm:pt>
    <dgm:pt modelId="{8FF6A8CE-5510-462A-ABFD-EFD14C2476A9}" type="pres">
      <dgm:prSet presAssocID="{A655017E-A4AC-4DA0-B9AA-885690B6D778}" presName="node" presStyleLbl="node1" presStyleIdx="9" presStyleCnt="11">
        <dgm:presLayoutVars>
          <dgm:bulletEnabled val="1"/>
        </dgm:presLayoutVars>
      </dgm:prSet>
      <dgm:spPr/>
    </dgm:pt>
    <dgm:pt modelId="{DC0571D2-9BD4-47FB-AE78-726867664B4E}" type="pres">
      <dgm:prSet presAssocID="{BB7E6928-0DA5-433C-867C-A07A6B48FF28}" presName="sibTrans" presStyleCnt="0"/>
      <dgm:spPr/>
    </dgm:pt>
    <dgm:pt modelId="{027CD90D-6BCB-49EC-AF72-DCDEEA3256B1}" type="pres">
      <dgm:prSet presAssocID="{5F3152B9-99B7-4DE2-9162-F9FAE0653229}" presName="node" presStyleLbl="node1" presStyleIdx="10" presStyleCnt="11">
        <dgm:presLayoutVars>
          <dgm:bulletEnabled val="1"/>
        </dgm:presLayoutVars>
      </dgm:prSet>
      <dgm:spPr/>
    </dgm:pt>
  </dgm:ptLst>
  <dgm:cxnLst>
    <dgm:cxn modelId="{B37BF103-B567-438E-A43A-220F9BD86BA5}" srcId="{6A67B908-E6E5-4F4E-8D4F-91273DA1735E}" destId="{D58F040F-BF9A-4FB3-92C2-AD858B53BB20}" srcOrd="6" destOrd="0" parTransId="{3FB9161B-7E13-4186-9BA3-B1B036A879DA}" sibTransId="{32A6A20D-786B-481F-9AFE-502BED654245}"/>
    <dgm:cxn modelId="{26B10A0E-91E0-4900-871A-E3C7686DC86F}" srcId="{6A67B908-E6E5-4F4E-8D4F-91273DA1735E}" destId="{2D844C6F-161E-4DF7-A9F6-F478C3CCE981}" srcOrd="1" destOrd="0" parTransId="{434853AB-F593-4D85-B8D8-6D1FA56B6E02}" sibTransId="{176F8163-A397-4E5A-8ACE-D007A7012B7F}"/>
    <dgm:cxn modelId="{1949221E-2247-475F-BD17-3B34A0CD068D}" srcId="{6A67B908-E6E5-4F4E-8D4F-91273DA1735E}" destId="{369BC235-315A-4B90-B992-20FBB59A03F1}" srcOrd="5" destOrd="0" parTransId="{315C1E10-4B81-4359-B8E8-81D430F7C682}" sibTransId="{98F2C8E2-4F86-41FE-9B10-CC26B04CB224}"/>
    <dgm:cxn modelId="{2CCD2629-8F5F-4FC2-A065-D2EFAC46EA35}" type="presOf" srcId="{BAB7B127-F641-4A41-9D8A-6CA4E5075D3A}" destId="{E6760412-0FEA-420C-AABB-61389D354FFF}" srcOrd="0" destOrd="0" presId="urn:microsoft.com/office/officeart/2005/8/layout/default"/>
    <dgm:cxn modelId="{45A4E730-D01C-45D7-8ABE-F7044A6AC603}" srcId="{6A67B908-E6E5-4F4E-8D4F-91273DA1735E}" destId="{A655017E-A4AC-4DA0-B9AA-885690B6D778}" srcOrd="9" destOrd="0" parTransId="{1D3D96F6-103D-4ED0-BB41-E824A1DFFDC8}" sibTransId="{BB7E6928-0DA5-433C-867C-A07A6B48FF28}"/>
    <dgm:cxn modelId="{C3A12647-7A76-43A5-ACD8-845D3BDDE7CD}" type="presOf" srcId="{F7BF2921-4180-4BFD-AAA6-D72556BA87AB}" destId="{EBDB047D-8FD0-4202-B3DB-1114631E3896}" srcOrd="0" destOrd="0" presId="urn:microsoft.com/office/officeart/2005/8/layout/default"/>
    <dgm:cxn modelId="{92064F4D-92AF-4649-87D6-93FB6F805C51}" srcId="{6A67B908-E6E5-4F4E-8D4F-91273DA1735E}" destId="{0D68AEAD-3079-4B29-8C76-CEF4BE3A2050}" srcOrd="3" destOrd="0" parTransId="{F181AA52-E3E3-4587-9CBB-28BA085F0D6B}" sibTransId="{B99EC8F2-A17A-4053-BE66-F5B95B576B4C}"/>
    <dgm:cxn modelId="{92B1BD53-C331-4947-B286-E8DA0A67202D}" srcId="{6A67B908-E6E5-4F4E-8D4F-91273DA1735E}" destId="{BAB7B127-F641-4A41-9D8A-6CA4E5075D3A}" srcOrd="4" destOrd="0" parTransId="{C216A76F-CA91-4600-8E1D-4777AFA2FF3B}" sibTransId="{C3F2D9F0-FCE8-4BD1-BCB0-D3CA40C259AD}"/>
    <dgm:cxn modelId="{86985880-BCCC-4329-9FAD-F021FC3C13A1}" srcId="{6A67B908-E6E5-4F4E-8D4F-91273DA1735E}" destId="{0176B64A-3483-480B-B1D3-38108FE0EEEE}" srcOrd="8" destOrd="0" parTransId="{CB13FA23-ED41-42A3-847A-3298881AC422}" sibTransId="{70F92E63-D616-4310-9A29-A7999285E36A}"/>
    <dgm:cxn modelId="{53E81381-0E01-4289-B9DB-4D49CC4A58CF}" type="presOf" srcId="{6A67B908-E6E5-4F4E-8D4F-91273DA1735E}" destId="{562E18A6-5D90-4EC7-8478-9B97AE7CCE6C}" srcOrd="0" destOrd="0" presId="urn:microsoft.com/office/officeart/2005/8/layout/default"/>
    <dgm:cxn modelId="{FEA814A2-9DDE-4258-ABBB-7AC48FE83AAD}" srcId="{6A67B908-E6E5-4F4E-8D4F-91273DA1735E}" destId="{5F3152B9-99B7-4DE2-9162-F9FAE0653229}" srcOrd="10" destOrd="0" parTransId="{778A0743-421F-477A-B3F3-4510DEDE071A}" sibTransId="{97852DD4-3BD7-4865-A353-41F7654B1F74}"/>
    <dgm:cxn modelId="{D144EBA7-5C6F-4F7A-B606-918CD69D0792}" type="presOf" srcId="{369BC235-315A-4B90-B992-20FBB59A03F1}" destId="{7740556D-5D13-4783-AF66-75591FF63186}" srcOrd="0" destOrd="0" presId="urn:microsoft.com/office/officeart/2005/8/layout/default"/>
    <dgm:cxn modelId="{C0E95FA9-6BD4-4CAF-958A-8FC3E4CA7193}" type="presOf" srcId="{2D844C6F-161E-4DF7-A9F6-F478C3CCE981}" destId="{4F40E153-7BDA-4726-837B-054A4BC83E5A}" srcOrd="0" destOrd="0" presId="urn:microsoft.com/office/officeart/2005/8/layout/default"/>
    <dgm:cxn modelId="{77C32BB5-A8DD-4C38-9DE7-B9627C164EC0}" type="presOf" srcId="{0176B64A-3483-480B-B1D3-38108FE0EEEE}" destId="{EC9AFE37-8F00-4E2E-B54C-DBF76AB3931A}" srcOrd="0" destOrd="0" presId="urn:microsoft.com/office/officeart/2005/8/layout/default"/>
    <dgm:cxn modelId="{C59990B8-832F-4669-B2C1-ECE0451263B0}" type="presOf" srcId="{D58F040F-BF9A-4FB3-92C2-AD858B53BB20}" destId="{05C7D9F5-C22B-4DD6-8E39-28A34B27C65C}" srcOrd="0" destOrd="0" presId="urn:microsoft.com/office/officeart/2005/8/layout/default"/>
    <dgm:cxn modelId="{E15FC4B9-00C1-4009-B0B7-5092C987E740}" srcId="{6A67B908-E6E5-4F4E-8D4F-91273DA1735E}" destId="{248B6C9D-B5BF-49DF-8F42-CC9EE80AEEBD}" srcOrd="2" destOrd="0" parTransId="{FED5D804-C421-470D-B79F-CA1A492F0AA5}" sibTransId="{21D827B4-64DE-4129-A5F5-AAE385E96FD8}"/>
    <dgm:cxn modelId="{E34026E0-ACA0-42D6-853C-E0EDD214AB97}" type="presOf" srcId="{A655017E-A4AC-4DA0-B9AA-885690B6D778}" destId="{8FF6A8CE-5510-462A-ABFD-EFD14C2476A9}" srcOrd="0" destOrd="0" presId="urn:microsoft.com/office/officeart/2005/8/layout/default"/>
    <dgm:cxn modelId="{356559E2-D08F-4737-BCC4-255FDE2601D6}" srcId="{6A67B908-E6E5-4F4E-8D4F-91273DA1735E}" destId="{F7BF2921-4180-4BFD-AAA6-D72556BA87AB}" srcOrd="7" destOrd="0" parTransId="{053C3A7D-C0AE-4A64-844F-9692ADB1F4A4}" sibTransId="{06975CC2-BA21-45B0-A960-707B90A0463E}"/>
    <dgm:cxn modelId="{20889EED-1448-4A5E-BF74-FBF3D84AE7F2}" type="presOf" srcId="{0D68AEAD-3079-4B29-8C76-CEF4BE3A2050}" destId="{5880EE5C-755F-4D9F-B5A1-87CA954F0393}" srcOrd="0" destOrd="0" presId="urn:microsoft.com/office/officeart/2005/8/layout/default"/>
    <dgm:cxn modelId="{A8A3B5F6-CB5D-44A1-BCEF-FC4634CA2ABC}" type="presOf" srcId="{5F3152B9-99B7-4DE2-9162-F9FAE0653229}" destId="{027CD90D-6BCB-49EC-AF72-DCDEEA3256B1}" srcOrd="0" destOrd="0" presId="urn:microsoft.com/office/officeart/2005/8/layout/default"/>
    <dgm:cxn modelId="{B92245FA-0C25-4DBF-8563-642D97C404EF}" srcId="{6A67B908-E6E5-4F4E-8D4F-91273DA1735E}" destId="{5A629840-0BA1-4368-BD33-56A41D8D52CB}" srcOrd="0" destOrd="0" parTransId="{A1F724FC-7C47-4CA5-807C-515FCF1C31D9}" sibTransId="{CA979543-65F6-4323-A571-CAE1ECA0CBDF}"/>
    <dgm:cxn modelId="{F49BB9FC-159F-4751-9DA6-F044DE3C6C1D}" type="presOf" srcId="{248B6C9D-B5BF-49DF-8F42-CC9EE80AEEBD}" destId="{4FE823D6-6841-4140-A9C2-3DB0758A1622}" srcOrd="0" destOrd="0" presId="urn:microsoft.com/office/officeart/2005/8/layout/default"/>
    <dgm:cxn modelId="{89D455FF-4E7B-47FA-B47B-77184ADC9C09}" type="presOf" srcId="{5A629840-0BA1-4368-BD33-56A41D8D52CB}" destId="{3FF5A325-C89B-4064-811F-22A7D7DA8EA6}" srcOrd="0" destOrd="0" presId="urn:microsoft.com/office/officeart/2005/8/layout/default"/>
    <dgm:cxn modelId="{95CE5FF6-D55E-4587-9A71-46B7F4FC6F3C}" type="presParOf" srcId="{562E18A6-5D90-4EC7-8478-9B97AE7CCE6C}" destId="{3FF5A325-C89B-4064-811F-22A7D7DA8EA6}" srcOrd="0" destOrd="0" presId="urn:microsoft.com/office/officeart/2005/8/layout/default"/>
    <dgm:cxn modelId="{AE0664F2-AE29-45EA-8D8B-787F8D40F8AF}" type="presParOf" srcId="{562E18A6-5D90-4EC7-8478-9B97AE7CCE6C}" destId="{B922CA12-3F29-46F4-8CC1-397DBFE8E92E}" srcOrd="1" destOrd="0" presId="urn:microsoft.com/office/officeart/2005/8/layout/default"/>
    <dgm:cxn modelId="{A3D4B98B-896C-4954-A75E-57D6EEDADA88}" type="presParOf" srcId="{562E18A6-5D90-4EC7-8478-9B97AE7CCE6C}" destId="{4F40E153-7BDA-4726-837B-054A4BC83E5A}" srcOrd="2" destOrd="0" presId="urn:microsoft.com/office/officeart/2005/8/layout/default"/>
    <dgm:cxn modelId="{4433D377-30E0-42ED-AB7C-44F979B3868E}" type="presParOf" srcId="{562E18A6-5D90-4EC7-8478-9B97AE7CCE6C}" destId="{C6B22480-D5AB-4DB1-A868-BE61BB2CA1AF}" srcOrd="3" destOrd="0" presId="urn:microsoft.com/office/officeart/2005/8/layout/default"/>
    <dgm:cxn modelId="{6235036B-3737-4054-9F21-CB2115DD68B2}" type="presParOf" srcId="{562E18A6-5D90-4EC7-8478-9B97AE7CCE6C}" destId="{4FE823D6-6841-4140-A9C2-3DB0758A1622}" srcOrd="4" destOrd="0" presId="urn:microsoft.com/office/officeart/2005/8/layout/default"/>
    <dgm:cxn modelId="{FC4D5C47-77F2-4382-8D8C-B1D284E9BDAA}" type="presParOf" srcId="{562E18A6-5D90-4EC7-8478-9B97AE7CCE6C}" destId="{F472D6A3-2E50-4412-BC4A-C8E02D814F67}" srcOrd="5" destOrd="0" presId="urn:microsoft.com/office/officeart/2005/8/layout/default"/>
    <dgm:cxn modelId="{7E13DA78-4CFD-4B5D-B537-59042EA323A5}" type="presParOf" srcId="{562E18A6-5D90-4EC7-8478-9B97AE7CCE6C}" destId="{5880EE5C-755F-4D9F-B5A1-87CA954F0393}" srcOrd="6" destOrd="0" presId="urn:microsoft.com/office/officeart/2005/8/layout/default"/>
    <dgm:cxn modelId="{04AF338A-878A-48C1-A91D-5D2118A90BD8}" type="presParOf" srcId="{562E18A6-5D90-4EC7-8478-9B97AE7CCE6C}" destId="{79F2CDBD-A958-47EE-A1AF-C2542C35E657}" srcOrd="7" destOrd="0" presId="urn:microsoft.com/office/officeart/2005/8/layout/default"/>
    <dgm:cxn modelId="{231F9033-C7DC-49CF-ADBE-9859F85EE145}" type="presParOf" srcId="{562E18A6-5D90-4EC7-8478-9B97AE7CCE6C}" destId="{E6760412-0FEA-420C-AABB-61389D354FFF}" srcOrd="8" destOrd="0" presId="urn:microsoft.com/office/officeart/2005/8/layout/default"/>
    <dgm:cxn modelId="{D386AA9C-2202-470D-9EF3-5AB27B436CE7}" type="presParOf" srcId="{562E18A6-5D90-4EC7-8478-9B97AE7CCE6C}" destId="{9F97D0A6-1167-4B9E-94A8-9A45FF83284B}" srcOrd="9" destOrd="0" presId="urn:microsoft.com/office/officeart/2005/8/layout/default"/>
    <dgm:cxn modelId="{6FCE391B-742C-4B7E-A6AF-1A17CF9BE4F2}" type="presParOf" srcId="{562E18A6-5D90-4EC7-8478-9B97AE7CCE6C}" destId="{7740556D-5D13-4783-AF66-75591FF63186}" srcOrd="10" destOrd="0" presId="urn:microsoft.com/office/officeart/2005/8/layout/default"/>
    <dgm:cxn modelId="{FF3532A2-C097-473D-86FD-E02054CF8BFE}" type="presParOf" srcId="{562E18A6-5D90-4EC7-8478-9B97AE7CCE6C}" destId="{E55D5564-FDB4-4A44-B4F9-9A76F93EF2E9}" srcOrd="11" destOrd="0" presId="urn:microsoft.com/office/officeart/2005/8/layout/default"/>
    <dgm:cxn modelId="{8B5B8C05-FE59-4BD8-927E-4C4BB90B6799}" type="presParOf" srcId="{562E18A6-5D90-4EC7-8478-9B97AE7CCE6C}" destId="{05C7D9F5-C22B-4DD6-8E39-28A34B27C65C}" srcOrd="12" destOrd="0" presId="urn:microsoft.com/office/officeart/2005/8/layout/default"/>
    <dgm:cxn modelId="{C2541AB4-9681-47A5-A116-B249A93614B3}" type="presParOf" srcId="{562E18A6-5D90-4EC7-8478-9B97AE7CCE6C}" destId="{F6C8A985-3E4F-42CC-B992-F1D8AD4459E8}" srcOrd="13" destOrd="0" presId="urn:microsoft.com/office/officeart/2005/8/layout/default"/>
    <dgm:cxn modelId="{EF59FE09-33D2-4F07-867E-2E66FF629F5F}" type="presParOf" srcId="{562E18A6-5D90-4EC7-8478-9B97AE7CCE6C}" destId="{EBDB047D-8FD0-4202-B3DB-1114631E3896}" srcOrd="14" destOrd="0" presId="urn:microsoft.com/office/officeart/2005/8/layout/default"/>
    <dgm:cxn modelId="{269AA42B-032A-444A-B71A-FD1CAA562FE3}" type="presParOf" srcId="{562E18A6-5D90-4EC7-8478-9B97AE7CCE6C}" destId="{643E1FA5-C8A0-4142-94BB-CE3B17F4406E}" srcOrd="15" destOrd="0" presId="urn:microsoft.com/office/officeart/2005/8/layout/default"/>
    <dgm:cxn modelId="{C97F1705-B302-42C7-B679-F4057F842A9D}" type="presParOf" srcId="{562E18A6-5D90-4EC7-8478-9B97AE7CCE6C}" destId="{EC9AFE37-8F00-4E2E-B54C-DBF76AB3931A}" srcOrd="16" destOrd="0" presId="urn:microsoft.com/office/officeart/2005/8/layout/default"/>
    <dgm:cxn modelId="{8ED0198A-6024-44ED-BBBB-7DEE4F528E8B}" type="presParOf" srcId="{562E18A6-5D90-4EC7-8478-9B97AE7CCE6C}" destId="{26288B9B-0EA0-48B6-B905-8784F814A1F1}" srcOrd="17" destOrd="0" presId="urn:microsoft.com/office/officeart/2005/8/layout/default"/>
    <dgm:cxn modelId="{FB5707A2-887B-42F3-B247-86BC0CEC9618}" type="presParOf" srcId="{562E18A6-5D90-4EC7-8478-9B97AE7CCE6C}" destId="{8FF6A8CE-5510-462A-ABFD-EFD14C2476A9}" srcOrd="18" destOrd="0" presId="urn:microsoft.com/office/officeart/2005/8/layout/default"/>
    <dgm:cxn modelId="{D0A52BB2-C316-404B-9AED-5B0D84F838E8}" type="presParOf" srcId="{562E18A6-5D90-4EC7-8478-9B97AE7CCE6C}" destId="{DC0571D2-9BD4-47FB-AE78-726867664B4E}" srcOrd="19" destOrd="0" presId="urn:microsoft.com/office/officeart/2005/8/layout/default"/>
    <dgm:cxn modelId="{BB938EF0-F69D-45B7-8F5A-E6BCA56F3704}" type="presParOf" srcId="{562E18A6-5D90-4EC7-8478-9B97AE7CCE6C}" destId="{027CD90D-6BCB-49EC-AF72-DCDEEA3256B1}" srcOrd="20" destOrd="0" presId="urn:microsoft.com/office/officeart/2005/8/layout/default"/>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F69E3F8-677A-4763-802A-35398B0E31F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45076DD-EFA3-4A06-8BC2-7CAADB2E794D}">
      <dgm:prSet/>
      <dgm:spPr/>
      <dgm:t>
        <a:bodyPr/>
        <a:lstStyle/>
        <a:p>
          <a:pPr>
            <a:lnSpc>
              <a:spcPct val="100000"/>
            </a:lnSpc>
          </a:pPr>
          <a:r>
            <a:rPr lang="en-GB"/>
            <a:t>Implemented a workflow internal </a:t>
          </a:r>
          <a:endParaRPr lang="en-US"/>
        </a:p>
      </dgm:t>
    </dgm:pt>
    <dgm:pt modelId="{150D8B1E-03C3-4E2A-8CEE-72AB1A706609}" type="parTrans" cxnId="{7FF5B732-5D4D-42F0-AA7E-5A472191A723}">
      <dgm:prSet/>
      <dgm:spPr/>
      <dgm:t>
        <a:bodyPr/>
        <a:lstStyle/>
        <a:p>
          <a:endParaRPr lang="en-US"/>
        </a:p>
      </dgm:t>
    </dgm:pt>
    <dgm:pt modelId="{0E171D94-0153-4971-AC82-961B7DBD55A7}" type="sibTrans" cxnId="{7FF5B732-5D4D-42F0-AA7E-5A472191A723}">
      <dgm:prSet/>
      <dgm:spPr/>
      <dgm:t>
        <a:bodyPr/>
        <a:lstStyle/>
        <a:p>
          <a:endParaRPr lang="en-US"/>
        </a:p>
      </dgm:t>
    </dgm:pt>
    <dgm:pt modelId="{E544EF0B-C725-4E25-B960-6AC140CB4016}">
      <dgm:prSet/>
      <dgm:spPr/>
      <dgm:t>
        <a:bodyPr/>
        <a:lstStyle/>
        <a:p>
          <a:pPr>
            <a:lnSpc>
              <a:spcPct val="100000"/>
            </a:lnSpc>
          </a:pPr>
          <a:r>
            <a:rPr lang="en-GB"/>
            <a:t>Implementation of a Website inclusive FAQ</a:t>
          </a:r>
          <a:endParaRPr lang="en-US"/>
        </a:p>
      </dgm:t>
    </dgm:pt>
    <dgm:pt modelId="{31E12864-ED3E-4C0C-B769-FD18F2FFF4F2}" type="parTrans" cxnId="{164DF24D-4CC3-4D01-B187-BA430D23CBEF}">
      <dgm:prSet/>
      <dgm:spPr/>
      <dgm:t>
        <a:bodyPr/>
        <a:lstStyle/>
        <a:p>
          <a:endParaRPr lang="en-US"/>
        </a:p>
      </dgm:t>
    </dgm:pt>
    <dgm:pt modelId="{CBE54A6C-1DA0-4159-83F6-62F57389C84B}" type="sibTrans" cxnId="{164DF24D-4CC3-4D01-B187-BA430D23CBEF}">
      <dgm:prSet/>
      <dgm:spPr/>
      <dgm:t>
        <a:bodyPr/>
        <a:lstStyle/>
        <a:p>
          <a:endParaRPr lang="en-US"/>
        </a:p>
      </dgm:t>
    </dgm:pt>
    <dgm:pt modelId="{3B9100E6-297B-4DB3-8B28-B74C5BE706CC}">
      <dgm:prSet/>
      <dgm:spPr/>
      <dgm:t>
        <a:bodyPr/>
        <a:lstStyle/>
        <a:p>
          <a:pPr>
            <a:lnSpc>
              <a:spcPct val="100000"/>
            </a:lnSpc>
          </a:pPr>
          <a:r>
            <a:rPr lang="en-GB"/>
            <a:t>Structured submission with Google form or chatbot</a:t>
          </a:r>
          <a:endParaRPr lang="en-US"/>
        </a:p>
      </dgm:t>
    </dgm:pt>
    <dgm:pt modelId="{75972C24-85CF-49F2-8482-D849CC9E4652}" type="parTrans" cxnId="{6394E6EA-95F9-418A-B208-48FA9898BFAB}">
      <dgm:prSet/>
      <dgm:spPr/>
      <dgm:t>
        <a:bodyPr/>
        <a:lstStyle/>
        <a:p>
          <a:endParaRPr lang="en-US"/>
        </a:p>
      </dgm:t>
    </dgm:pt>
    <dgm:pt modelId="{56A3AA5B-1F0F-402C-A4FF-13FC5FC8DD8A}" type="sibTrans" cxnId="{6394E6EA-95F9-418A-B208-48FA9898BFAB}">
      <dgm:prSet/>
      <dgm:spPr/>
      <dgm:t>
        <a:bodyPr/>
        <a:lstStyle/>
        <a:p>
          <a:endParaRPr lang="en-US"/>
        </a:p>
      </dgm:t>
    </dgm:pt>
    <dgm:pt modelId="{C79DAA3D-28B6-4F31-9183-AF94D507933E}">
      <dgm:prSet/>
      <dgm:spPr/>
      <dgm:t>
        <a:bodyPr/>
        <a:lstStyle/>
        <a:p>
          <a:pPr>
            <a:lnSpc>
              <a:spcPct val="100000"/>
            </a:lnSpc>
          </a:pPr>
          <a:r>
            <a:rPr lang="en-GB"/>
            <a:t>Automated status update to the submitter after each change</a:t>
          </a:r>
          <a:endParaRPr lang="en-US"/>
        </a:p>
      </dgm:t>
    </dgm:pt>
    <dgm:pt modelId="{7394B51F-CC1D-4DC6-A88A-233DC0B0C35A}" type="parTrans" cxnId="{10E8CE79-3B4E-4608-8FB4-3E99E808A76D}">
      <dgm:prSet/>
      <dgm:spPr/>
      <dgm:t>
        <a:bodyPr/>
        <a:lstStyle/>
        <a:p>
          <a:endParaRPr lang="en-US"/>
        </a:p>
      </dgm:t>
    </dgm:pt>
    <dgm:pt modelId="{026A5A92-C4BA-4864-8255-D158D45B818E}" type="sibTrans" cxnId="{10E8CE79-3B4E-4608-8FB4-3E99E808A76D}">
      <dgm:prSet/>
      <dgm:spPr/>
      <dgm:t>
        <a:bodyPr/>
        <a:lstStyle/>
        <a:p>
          <a:endParaRPr lang="en-US"/>
        </a:p>
      </dgm:t>
    </dgm:pt>
    <dgm:pt modelId="{A8EFA82E-38D0-4CA6-999F-3C8B86113FC5}">
      <dgm:prSet/>
      <dgm:spPr/>
      <dgm:t>
        <a:bodyPr/>
        <a:lstStyle/>
        <a:p>
          <a:pPr>
            <a:lnSpc>
              <a:spcPct val="100000"/>
            </a:lnSpc>
          </a:pPr>
          <a:r>
            <a:rPr lang="en-GB"/>
            <a:t>Improve transparency – decisions has clear rules  </a:t>
          </a:r>
          <a:endParaRPr lang="en-US"/>
        </a:p>
      </dgm:t>
    </dgm:pt>
    <dgm:pt modelId="{E150EBCE-BA48-4BD6-BC2A-626099406160}" type="parTrans" cxnId="{ABA18115-C3D8-4093-B559-1D4BD7235FA0}">
      <dgm:prSet/>
      <dgm:spPr/>
      <dgm:t>
        <a:bodyPr/>
        <a:lstStyle/>
        <a:p>
          <a:endParaRPr lang="en-US"/>
        </a:p>
      </dgm:t>
    </dgm:pt>
    <dgm:pt modelId="{671C8FDF-D032-4422-8D51-C2407A94059D}" type="sibTrans" cxnId="{ABA18115-C3D8-4093-B559-1D4BD7235FA0}">
      <dgm:prSet/>
      <dgm:spPr/>
      <dgm:t>
        <a:bodyPr/>
        <a:lstStyle/>
        <a:p>
          <a:endParaRPr lang="en-US"/>
        </a:p>
      </dgm:t>
    </dgm:pt>
    <dgm:pt modelId="{07095CBD-5F89-4276-BDCB-86BFA38A0B24}">
      <dgm:prSet/>
      <dgm:spPr/>
      <dgm:t>
        <a:bodyPr/>
        <a:lstStyle/>
        <a:p>
          <a:pPr>
            <a:lnSpc>
              <a:spcPct val="100000"/>
            </a:lnSpc>
          </a:pPr>
          <a:r>
            <a:rPr lang="en-GB"/>
            <a:t>Reduce working time</a:t>
          </a:r>
          <a:endParaRPr lang="en-US"/>
        </a:p>
      </dgm:t>
    </dgm:pt>
    <dgm:pt modelId="{5F3AE46B-1F81-49D4-AB48-37B0A977900B}" type="parTrans" cxnId="{EB18A2E7-55DA-4F65-A70D-F010EC1B0E39}">
      <dgm:prSet/>
      <dgm:spPr/>
      <dgm:t>
        <a:bodyPr/>
        <a:lstStyle/>
        <a:p>
          <a:endParaRPr lang="en-US"/>
        </a:p>
      </dgm:t>
    </dgm:pt>
    <dgm:pt modelId="{519A195C-031B-47C9-AC75-2B5C735D9AA7}" type="sibTrans" cxnId="{EB18A2E7-55DA-4F65-A70D-F010EC1B0E39}">
      <dgm:prSet/>
      <dgm:spPr/>
      <dgm:t>
        <a:bodyPr/>
        <a:lstStyle/>
        <a:p>
          <a:endParaRPr lang="en-US"/>
        </a:p>
      </dgm:t>
    </dgm:pt>
    <dgm:pt modelId="{C403B419-5036-4B72-A5E7-C75AC20DE3A4}" type="pres">
      <dgm:prSet presAssocID="{CF69E3F8-677A-4763-802A-35398B0E31F7}" presName="root" presStyleCnt="0">
        <dgm:presLayoutVars>
          <dgm:dir/>
          <dgm:resizeHandles val="exact"/>
        </dgm:presLayoutVars>
      </dgm:prSet>
      <dgm:spPr/>
    </dgm:pt>
    <dgm:pt modelId="{1E9A91F5-1221-4887-9AE7-D285AB158299}" type="pres">
      <dgm:prSet presAssocID="{945076DD-EFA3-4A06-8BC2-7CAADB2E794D}" presName="compNode" presStyleCnt="0"/>
      <dgm:spPr/>
    </dgm:pt>
    <dgm:pt modelId="{04056552-A4A9-42D9-A524-CBD38D0ECEF7}" type="pres">
      <dgm:prSet presAssocID="{945076DD-EFA3-4A06-8BC2-7CAADB2E794D}" presName="bgRect" presStyleLbl="bgShp" presStyleIdx="0" presStyleCnt="6"/>
      <dgm:spPr/>
    </dgm:pt>
    <dgm:pt modelId="{222E8E35-7A25-48E4-847F-A66EDE235D9A}" type="pres">
      <dgm:prSet presAssocID="{945076DD-EFA3-4A06-8BC2-7CAADB2E794D}"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enutzer"/>
        </a:ext>
      </dgm:extLst>
    </dgm:pt>
    <dgm:pt modelId="{3A18CFB9-F65D-4C6F-B0D2-7A90AFF334ED}" type="pres">
      <dgm:prSet presAssocID="{945076DD-EFA3-4A06-8BC2-7CAADB2E794D}" presName="spaceRect" presStyleCnt="0"/>
      <dgm:spPr/>
    </dgm:pt>
    <dgm:pt modelId="{B90A5648-76F0-4501-AC54-91E433478735}" type="pres">
      <dgm:prSet presAssocID="{945076DD-EFA3-4A06-8BC2-7CAADB2E794D}" presName="parTx" presStyleLbl="revTx" presStyleIdx="0" presStyleCnt="6">
        <dgm:presLayoutVars>
          <dgm:chMax val="0"/>
          <dgm:chPref val="0"/>
        </dgm:presLayoutVars>
      </dgm:prSet>
      <dgm:spPr/>
    </dgm:pt>
    <dgm:pt modelId="{B350D52E-75C6-415E-88A4-2AC9E750A38C}" type="pres">
      <dgm:prSet presAssocID="{0E171D94-0153-4971-AC82-961B7DBD55A7}" presName="sibTrans" presStyleCnt="0"/>
      <dgm:spPr/>
    </dgm:pt>
    <dgm:pt modelId="{D8DD698B-0DEC-4BED-8E94-DAEF33EB3D1C}" type="pres">
      <dgm:prSet presAssocID="{E544EF0B-C725-4E25-B960-6AC140CB4016}" presName="compNode" presStyleCnt="0"/>
      <dgm:spPr/>
    </dgm:pt>
    <dgm:pt modelId="{2CA111F0-6CF3-45A9-898B-3D84459E1A57}" type="pres">
      <dgm:prSet presAssocID="{E544EF0B-C725-4E25-B960-6AC140CB4016}" presName="bgRect" presStyleLbl="bgShp" presStyleIdx="1" presStyleCnt="6"/>
      <dgm:spPr/>
    </dgm:pt>
    <dgm:pt modelId="{B30C80C5-F359-472F-9D5B-748B8B5E016F}" type="pres">
      <dgm:prSet presAssocID="{E544EF0B-C725-4E25-B960-6AC140CB4016}"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ehrer"/>
        </a:ext>
      </dgm:extLst>
    </dgm:pt>
    <dgm:pt modelId="{80A1C6E7-19E1-4573-B6E8-D5763E5FB2EF}" type="pres">
      <dgm:prSet presAssocID="{E544EF0B-C725-4E25-B960-6AC140CB4016}" presName="spaceRect" presStyleCnt="0"/>
      <dgm:spPr/>
    </dgm:pt>
    <dgm:pt modelId="{E73C8137-EB28-4E49-9685-2AC0F3749871}" type="pres">
      <dgm:prSet presAssocID="{E544EF0B-C725-4E25-B960-6AC140CB4016}" presName="parTx" presStyleLbl="revTx" presStyleIdx="1" presStyleCnt="6">
        <dgm:presLayoutVars>
          <dgm:chMax val="0"/>
          <dgm:chPref val="0"/>
        </dgm:presLayoutVars>
      </dgm:prSet>
      <dgm:spPr/>
    </dgm:pt>
    <dgm:pt modelId="{2F239CB5-7593-4D95-B442-56F6DCBB7590}" type="pres">
      <dgm:prSet presAssocID="{CBE54A6C-1DA0-4159-83F6-62F57389C84B}" presName="sibTrans" presStyleCnt="0"/>
      <dgm:spPr/>
    </dgm:pt>
    <dgm:pt modelId="{DE9893AA-38CA-4259-9528-3E5057620AC7}" type="pres">
      <dgm:prSet presAssocID="{3B9100E6-297B-4DB3-8B28-B74C5BE706CC}" presName="compNode" presStyleCnt="0"/>
      <dgm:spPr/>
    </dgm:pt>
    <dgm:pt modelId="{8B78ACBB-075D-4C7F-AA39-EB15BCF8EF9D}" type="pres">
      <dgm:prSet presAssocID="{3B9100E6-297B-4DB3-8B28-B74C5BE706CC}" presName="bgRect" presStyleLbl="bgShp" presStyleIdx="2" presStyleCnt="6"/>
      <dgm:spPr/>
    </dgm:pt>
    <dgm:pt modelId="{8B334FBB-5C04-4B84-9FFF-627B45E560F0}" type="pres">
      <dgm:prSet presAssocID="{3B9100E6-297B-4DB3-8B28-B74C5BE706CC}"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okument"/>
        </a:ext>
      </dgm:extLst>
    </dgm:pt>
    <dgm:pt modelId="{26BDF336-927D-4CDF-B365-097751673AF7}" type="pres">
      <dgm:prSet presAssocID="{3B9100E6-297B-4DB3-8B28-B74C5BE706CC}" presName="spaceRect" presStyleCnt="0"/>
      <dgm:spPr/>
    </dgm:pt>
    <dgm:pt modelId="{531F8ED8-CD82-45F0-AA28-7F005A186AE3}" type="pres">
      <dgm:prSet presAssocID="{3B9100E6-297B-4DB3-8B28-B74C5BE706CC}" presName="parTx" presStyleLbl="revTx" presStyleIdx="2" presStyleCnt="6">
        <dgm:presLayoutVars>
          <dgm:chMax val="0"/>
          <dgm:chPref val="0"/>
        </dgm:presLayoutVars>
      </dgm:prSet>
      <dgm:spPr/>
    </dgm:pt>
    <dgm:pt modelId="{C74EFE40-5794-4E43-9148-68A0E5429378}" type="pres">
      <dgm:prSet presAssocID="{56A3AA5B-1F0F-402C-A4FF-13FC5FC8DD8A}" presName="sibTrans" presStyleCnt="0"/>
      <dgm:spPr/>
    </dgm:pt>
    <dgm:pt modelId="{09B888E5-780D-439D-B485-14880CBB99D0}" type="pres">
      <dgm:prSet presAssocID="{C79DAA3D-28B6-4F31-9183-AF94D507933E}" presName="compNode" presStyleCnt="0"/>
      <dgm:spPr/>
    </dgm:pt>
    <dgm:pt modelId="{45443506-68E3-47F9-B2CC-B6A1497B93DF}" type="pres">
      <dgm:prSet presAssocID="{C79DAA3D-28B6-4F31-9183-AF94D507933E}" presName="bgRect" presStyleLbl="bgShp" presStyleIdx="3" presStyleCnt="6"/>
      <dgm:spPr/>
    </dgm:pt>
    <dgm:pt modelId="{3E0DD3A2-CC8C-4D28-A9CF-256CCBC275BA}" type="pres">
      <dgm:prSet presAssocID="{C79DAA3D-28B6-4F31-9183-AF94D507933E}"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äkchen"/>
        </a:ext>
      </dgm:extLst>
    </dgm:pt>
    <dgm:pt modelId="{9448754D-53DE-4303-81D3-7148023626E6}" type="pres">
      <dgm:prSet presAssocID="{C79DAA3D-28B6-4F31-9183-AF94D507933E}" presName="spaceRect" presStyleCnt="0"/>
      <dgm:spPr/>
    </dgm:pt>
    <dgm:pt modelId="{0D2C410F-D887-481F-A6A1-2382A1771811}" type="pres">
      <dgm:prSet presAssocID="{C79DAA3D-28B6-4F31-9183-AF94D507933E}" presName="parTx" presStyleLbl="revTx" presStyleIdx="3" presStyleCnt="6">
        <dgm:presLayoutVars>
          <dgm:chMax val="0"/>
          <dgm:chPref val="0"/>
        </dgm:presLayoutVars>
      </dgm:prSet>
      <dgm:spPr/>
    </dgm:pt>
    <dgm:pt modelId="{169E22B0-B3B4-407B-9C8E-74DDE495679C}" type="pres">
      <dgm:prSet presAssocID="{026A5A92-C4BA-4864-8255-D158D45B818E}" presName="sibTrans" presStyleCnt="0"/>
      <dgm:spPr/>
    </dgm:pt>
    <dgm:pt modelId="{8F2C283F-BE32-42E7-B1B5-78AB3C9D278D}" type="pres">
      <dgm:prSet presAssocID="{A8EFA82E-38D0-4CA6-999F-3C8B86113FC5}" presName="compNode" presStyleCnt="0"/>
      <dgm:spPr/>
    </dgm:pt>
    <dgm:pt modelId="{8A4CAFC2-5FFE-4C26-9B8F-01BED15263EF}" type="pres">
      <dgm:prSet presAssocID="{A8EFA82E-38D0-4CA6-999F-3C8B86113FC5}" presName="bgRect" presStyleLbl="bgShp" presStyleIdx="4" presStyleCnt="6"/>
      <dgm:spPr/>
    </dgm:pt>
    <dgm:pt modelId="{62CDEF05-690D-412A-A5EE-104AE4DF07DF}" type="pres">
      <dgm:prSet presAssocID="{A8EFA82E-38D0-4CA6-999F-3C8B86113FC5}"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rüfliste"/>
        </a:ext>
      </dgm:extLst>
    </dgm:pt>
    <dgm:pt modelId="{332421C6-D7C9-4CAB-9CD6-76D9AAD0C568}" type="pres">
      <dgm:prSet presAssocID="{A8EFA82E-38D0-4CA6-999F-3C8B86113FC5}" presName="spaceRect" presStyleCnt="0"/>
      <dgm:spPr/>
    </dgm:pt>
    <dgm:pt modelId="{BDEE74C7-485D-4D44-96CD-47D1C8DE11EA}" type="pres">
      <dgm:prSet presAssocID="{A8EFA82E-38D0-4CA6-999F-3C8B86113FC5}" presName="parTx" presStyleLbl="revTx" presStyleIdx="4" presStyleCnt="6">
        <dgm:presLayoutVars>
          <dgm:chMax val="0"/>
          <dgm:chPref val="0"/>
        </dgm:presLayoutVars>
      </dgm:prSet>
      <dgm:spPr/>
    </dgm:pt>
    <dgm:pt modelId="{B0EAE5CA-4EE5-48AE-91DB-300A84355E8C}" type="pres">
      <dgm:prSet presAssocID="{671C8FDF-D032-4422-8D51-C2407A94059D}" presName="sibTrans" presStyleCnt="0"/>
      <dgm:spPr/>
    </dgm:pt>
    <dgm:pt modelId="{D1DB7303-AFBB-40D6-83BD-A085FB57C89F}" type="pres">
      <dgm:prSet presAssocID="{07095CBD-5F89-4276-BDCB-86BFA38A0B24}" presName="compNode" presStyleCnt="0"/>
      <dgm:spPr/>
    </dgm:pt>
    <dgm:pt modelId="{483D205B-5FBB-47A6-A443-25C825BFF722}" type="pres">
      <dgm:prSet presAssocID="{07095CBD-5F89-4276-BDCB-86BFA38A0B24}" presName="bgRect" presStyleLbl="bgShp" presStyleIdx="5" presStyleCnt="6"/>
      <dgm:spPr/>
    </dgm:pt>
    <dgm:pt modelId="{4D1EADE0-1002-476A-B360-9C33119399B9}" type="pres">
      <dgm:prSet presAssocID="{07095CBD-5F89-4276-BDCB-86BFA38A0B24}"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Stoppuhr"/>
        </a:ext>
      </dgm:extLst>
    </dgm:pt>
    <dgm:pt modelId="{D0B9FD9B-73B4-4523-AAAC-F9C67BE84A50}" type="pres">
      <dgm:prSet presAssocID="{07095CBD-5F89-4276-BDCB-86BFA38A0B24}" presName="spaceRect" presStyleCnt="0"/>
      <dgm:spPr/>
    </dgm:pt>
    <dgm:pt modelId="{9727CAD4-80D8-4A1B-9DCE-E927F5F48300}" type="pres">
      <dgm:prSet presAssocID="{07095CBD-5F89-4276-BDCB-86BFA38A0B24}" presName="parTx" presStyleLbl="revTx" presStyleIdx="5" presStyleCnt="6">
        <dgm:presLayoutVars>
          <dgm:chMax val="0"/>
          <dgm:chPref val="0"/>
        </dgm:presLayoutVars>
      </dgm:prSet>
      <dgm:spPr/>
    </dgm:pt>
  </dgm:ptLst>
  <dgm:cxnLst>
    <dgm:cxn modelId="{ABA18115-C3D8-4093-B559-1D4BD7235FA0}" srcId="{CF69E3F8-677A-4763-802A-35398B0E31F7}" destId="{A8EFA82E-38D0-4CA6-999F-3C8B86113FC5}" srcOrd="4" destOrd="0" parTransId="{E150EBCE-BA48-4BD6-BC2A-626099406160}" sibTransId="{671C8FDF-D032-4422-8D51-C2407A94059D}"/>
    <dgm:cxn modelId="{9DF28D2C-9E6F-491A-B6F5-685C0B84DB4A}" type="presOf" srcId="{E544EF0B-C725-4E25-B960-6AC140CB4016}" destId="{E73C8137-EB28-4E49-9685-2AC0F3749871}" srcOrd="0" destOrd="0" presId="urn:microsoft.com/office/officeart/2018/2/layout/IconVerticalSolidList"/>
    <dgm:cxn modelId="{7FF5B732-5D4D-42F0-AA7E-5A472191A723}" srcId="{CF69E3F8-677A-4763-802A-35398B0E31F7}" destId="{945076DD-EFA3-4A06-8BC2-7CAADB2E794D}" srcOrd="0" destOrd="0" parTransId="{150D8B1E-03C3-4E2A-8CEE-72AB1A706609}" sibTransId="{0E171D94-0153-4971-AC82-961B7DBD55A7}"/>
    <dgm:cxn modelId="{1C2F183D-2663-4AE4-8918-19BAB787ECB1}" type="presOf" srcId="{07095CBD-5F89-4276-BDCB-86BFA38A0B24}" destId="{9727CAD4-80D8-4A1B-9DCE-E927F5F48300}" srcOrd="0" destOrd="0" presId="urn:microsoft.com/office/officeart/2018/2/layout/IconVerticalSolidList"/>
    <dgm:cxn modelId="{164DF24D-4CC3-4D01-B187-BA430D23CBEF}" srcId="{CF69E3F8-677A-4763-802A-35398B0E31F7}" destId="{E544EF0B-C725-4E25-B960-6AC140CB4016}" srcOrd="1" destOrd="0" parTransId="{31E12864-ED3E-4C0C-B769-FD18F2FFF4F2}" sibTransId="{CBE54A6C-1DA0-4159-83F6-62F57389C84B}"/>
    <dgm:cxn modelId="{10E8CE79-3B4E-4608-8FB4-3E99E808A76D}" srcId="{CF69E3F8-677A-4763-802A-35398B0E31F7}" destId="{C79DAA3D-28B6-4F31-9183-AF94D507933E}" srcOrd="3" destOrd="0" parTransId="{7394B51F-CC1D-4DC6-A88A-233DC0B0C35A}" sibTransId="{026A5A92-C4BA-4864-8255-D158D45B818E}"/>
    <dgm:cxn modelId="{436BEC86-7E6C-4288-9CB0-752970E13079}" type="presOf" srcId="{A8EFA82E-38D0-4CA6-999F-3C8B86113FC5}" destId="{BDEE74C7-485D-4D44-96CD-47D1C8DE11EA}" srcOrd="0" destOrd="0" presId="urn:microsoft.com/office/officeart/2018/2/layout/IconVerticalSolidList"/>
    <dgm:cxn modelId="{6C12E6C9-CE66-4537-BE08-2F21FDC368CE}" type="presOf" srcId="{CF69E3F8-677A-4763-802A-35398B0E31F7}" destId="{C403B419-5036-4B72-A5E7-C75AC20DE3A4}" srcOrd="0" destOrd="0" presId="urn:microsoft.com/office/officeart/2018/2/layout/IconVerticalSolidList"/>
    <dgm:cxn modelId="{460616DF-F197-439E-ADE3-53DCFC02A27E}" type="presOf" srcId="{3B9100E6-297B-4DB3-8B28-B74C5BE706CC}" destId="{531F8ED8-CD82-45F0-AA28-7F005A186AE3}" srcOrd="0" destOrd="0" presId="urn:microsoft.com/office/officeart/2018/2/layout/IconVerticalSolidList"/>
    <dgm:cxn modelId="{9EF94EE5-9D2A-4898-AD15-130FBF1A4E14}" type="presOf" srcId="{945076DD-EFA3-4A06-8BC2-7CAADB2E794D}" destId="{B90A5648-76F0-4501-AC54-91E433478735}" srcOrd="0" destOrd="0" presId="urn:microsoft.com/office/officeart/2018/2/layout/IconVerticalSolidList"/>
    <dgm:cxn modelId="{EB18A2E7-55DA-4F65-A70D-F010EC1B0E39}" srcId="{CF69E3F8-677A-4763-802A-35398B0E31F7}" destId="{07095CBD-5F89-4276-BDCB-86BFA38A0B24}" srcOrd="5" destOrd="0" parTransId="{5F3AE46B-1F81-49D4-AB48-37B0A977900B}" sibTransId="{519A195C-031B-47C9-AC75-2B5C735D9AA7}"/>
    <dgm:cxn modelId="{5DE3A4E7-25A8-4E14-810C-709ABC19ED0C}" type="presOf" srcId="{C79DAA3D-28B6-4F31-9183-AF94D507933E}" destId="{0D2C410F-D887-481F-A6A1-2382A1771811}" srcOrd="0" destOrd="0" presId="urn:microsoft.com/office/officeart/2018/2/layout/IconVerticalSolidList"/>
    <dgm:cxn modelId="{6394E6EA-95F9-418A-B208-48FA9898BFAB}" srcId="{CF69E3F8-677A-4763-802A-35398B0E31F7}" destId="{3B9100E6-297B-4DB3-8B28-B74C5BE706CC}" srcOrd="2" destOrd="0" parTransId="{75972C24-85CF-49F2-8482-D849CC9E4652}" sibTransId="{56A3AA5B-1F0F-402C-A4FF-13FC5FC8DD8A}"/>
    <dgm:cxn modelId="{260C0FD2-69B7-4281-B7FC-88FEA136DD9F}" type="presParOf" srcId="{C403B419-5036-4B72-A5E7-C75AC20DE3A4}" destId="{1E9A91F5-1221-4887-9AE7-D285AB158299}" srcOrd="0" destOrd="0" presId="urn:microsoft.com/office/officeart/2018/2/layout/IconVerticalSolidList"/>
    <dgm:cxn modelId="{495F7C54-4316-4679-B25E-207442F5393C}" type="presParOf" srcId="{1E9A91F5-1221-4887-9AE7-D285AB158299}" destId="{04056552-A4A9-42D9-A524-CBD38D0ECEF7}" srcOrd="0" destOrd="0" presId="urn:microsoft.com/office/officeart/2018/2/layout/IconVerticalSolidList"/>
    <dgm:cxn modelId="{1246EC89-FB15-42EC-926F-B952A4D513CE}" type="presParOf" srcId="{1E9A91F5-1221-4887-9AE7-D285AB158299}" destId="{222E8E35-7A25-48E4-847F-A66EDE235D9A}" srcOrd="1" destOrd="0" presId="urn:microsoft.com/office/officeart/2018/2/layout/IconVerticalSolidList"/>
    <dgm:cxn modelId="{B4AF636C-0FE1-455D-A31E-B25E8FFF2E11}" type="presParOf" srcId="{1E9A91F5-1221-4887-9AE7-D285AB158299}" destId="{3A18CFB9-F65D-4C6F-B0D2-7A90AFF334ED}" srcOrd="2" destOrd="0" presId="urn:microsoft.com/office/officeart/2018/2/layout/IconVerticalSolidList"/>
    <dgm:cxn modelId="{41CC0A00-E6F2-4EA4-8DC9-CA293BC296F0}" type="presParOf" srcId="{1E9A91F5-1221-4887-9AE7-D285AB158299}" destId="{B90A5648-76F0-4501-AC54-91E433478735}" srcOrd="3" destOrd="0" presId="urn:microsoft.com/office/officeart/2018/2/layout/IconVerticalSolidList"/>
    <dgm:cxn modelId="{A3C1C8C1-E174-4B2F-9508-F72DB17CEAAD}" type="presParOf" srcId="{C403B419-5036-4B72-A5E7-C75AC20DE3A4}" destId="{B350D52E-75C6-415E-88A4-2AC9E750A38C}" srcOrd="1" destOrd="0" presId="urn:microsoft.com/office/officeart/2018/2/layout/IconVerticalSolidList"/>
    <dgm:cxn modelId="{59828F84-960A-4D23-9300-9B73BB775387}" type="presParOf" srcId="{C403B419-5036-4B72-A5E7-C75AC20DE3A4}" destId="{D8DD698B-0DEC-4BED-8E94-DAEF33EB3D1C}" srcOrd="2" destOrd="0" presId="urn:microsoft.com/office/officeart/2018/2/layout/IconVerticalSolidList"/>
    <dgm:cxn modelId="{A35814E8-EA2A-4CB5-B7C5-C336829D8082}" type="presParOf" srcId="{D8DD698B-0DEC-4BED-8E94-DAEF33EB3D1C}" destId="{2CA111F0-6CF3-45A9-898B-3D84459E1A57}" srcOrd="0" destOrd="0" presId="urn:microsoft.com/office/officeart/2018/2/layout/IconVerticalSolidList"/>
    <dgm:cxn modelId="{B8D67C08-FFEA-4DB7-A7C1-C76E2B340471}" type="presParOf" srcId="{D8DD698B-0DEC-4BED-8E94-DAEF33EB3D1C}" destId="{B30C80C5-F359-472F-9D5B-748B8B5E016F}" srcOrd="1" destOrd="0" presId="urn:microsoft.com/office/officeart/2018/2/layout/IconVerticalSolidList"/>
    <dgm:cxn modelId="{43E2F7D5-F939-414C-9F96-7380A5816A49}" type="presParOf" srcId="{D8DD698B-0DEC-4BED-8E94-DAEF33EB3D1C}" destId="{80A1C6E7-19E1-4573-B6E8-D5763E5FB2EF}" srcOrd="2" destOrd="0" presId="urn:microsoft.com/office/officeart/2018/2/layout/IconVerticalSolidList"/>
    <dgm:cxn modelId="{B56E13C4-887F-411B-A46B-8B975E3052F3}" type="presParOf" srcId="{D8DD698B-0DEC-4BED-8E94-DAEF33EB3D1C}" destId="{E73C8137-EB28-4E49-9685-2AC0F3749871}" srcOrd="3" destOrd="0" presId="urn:microsoft.com/office/officeart/2018/2/layout/IconVerticalSolidList"/>
    <dgm:cxn modelId="{0D1BD3D7-ABCE-4DEF-84CE-0114C43B0489}" type="presParOf" srcId="{C403B419-5036-4B72-A5E7-C75AC20DE3A4}" destId="{2F239CB5-7593-4D95-B442-56F6DCBB7590}" srcOrd="3" destOrd="0" presId="urn:microsoft.com/office/officeart/2018/2/layout/IconVerticalSolidList"/>
    <dgm:cxn modelId="{FFE309AC-EFD1-4BC8-BDF6-3824A433D126}" type="presParOf" srcId="{C403B419-5036-4B72-A5E7-C75AC20DE3A4}" destId="{DE9893AA-38CA-4259-9528-3E5057620AC7}" srcOrd="4" destOrd="0" presId="urn:microsoft.com/office/officeart/2018/2/layout/IconVerticalSolidList"/>
    <dgm:cxn modelId="{CCF26822-1F24-4841-81F7-7BF30B4F4206}" type="presParOf" srcId="{DE9893AA-38CA-4259-9528-3E5057620AC7}" destId="{8B78ACBB-075D-4C7F-AA39-EB15BCF8EF9D}" srcOrd="0" destOrd="0" presId="urn:microsoft.com/office/officeart/2018/2/layout/IconVerticalSolidList"/>
    <dgm:cxn modelId="{A33513C1-15D9-4080-806F-E021166F3B61}" type="presParOf" srcId="{DE9893AA-38CA-4259-9528-3E5057620AC7}" destId="{8B334FBB-5C04-4B84-9FFF-627B45E560F0}" srcOrd="1" destOrd="0" presId="urn:microsoft.com/office/officeart/2018/2/layout/IconVerticalSolidList"/>
    <dgm:cxn modelId="{8C2688FE-533E-4F9F-9ACE-5A533A6140A1}" type="presParOf" srcId="{DE9893AA-38CA-4259-9528-3E5057620AC7}" destId="{26BDF336-927D-4CDF-B365-097751673AF7}" srcOrd="2" destOrd="0" presId="urn:microsoft.com/office/officeart/2018/2/layout/IconVerticalSolidList"/>
    <dgm:cxn modelId="{9CB86D88-C713-44A6-9B2B-679E927D19DA}" type="presParOf" srcId="{DE9893AA-38CA-4259-9528-3E5057620AC7}" destId="{531F8ED8-CD82-45F0-AA28-7F005A186AE3}" srcOrd="3" destOrd="0" presId="urn:microsoft.com/office/officeart/2018/2/layout/IconVerticalSolidList"/>
    <dgm:cxn modelId="{FF7DFDFE-5ED2-4ADF-A49A-03125ABE2064}" type="presParOf" srcId="{C403B419-5036-4B72-A5E7-C75AC20DE3A4}" destId="{C74EFE40-5794-4E43-9148-68A0E5429378}" srcOrd="5" destOrd="0" presId="urn:microsoft.com/office/officeart/2018/2/layout/IconVerticalSolidList"/>
    <dgm:cxn modelId="{C6B59E6A-EB5E-4E34-858C-F6F56E082D07}" type="presParOf" srcId="{C403B419-5036-4B72-A5E7-C75AC20DE3A4}" destId="{09B888E5-780D-439D-B485-14880CBB99D0}" srcOrd="6" destOrd="0" presId="urn:microsoft.com/office/officeart/2018/2/layout/IconVerticalSolidList"/>
    <dgm:cxn modelId="{8EB9240A-C3C3-4DE2-AFF6-B320DE86686F}" type="presParOf" srcId="{09B888E5-780D-439D-B485-14880CBB99D0}" destId="{45443506-68E3-47F9-B2CC-B6A1497B93DF}" srcOrd="0" destOrd="0" presId="urn:microsoft.com/office/officeart/2018/2/layout/IconVerticalSolidList"/>
    <dgm:cxn modelId="{B8AC538E-E588-4FB6-A75F-2B5C7BAF2DB3}" type="presParOf" srcId="{09B888E5-780D-439D-B485-14880CBB99D0}" destId="{3E0DD3A2-CC8C-4D28-A9CF-256CCBC275BA}" srcOrd="1" destOrd="0" presId="urn:microsoft.com/office/officeart/2018/2/layout/IconVerticalSolidList"/>
    <dgm:cxn modelId="{88037B75-4FCA-4F9E-A0F2-3EF76F7CA3C5}" type="presParOf" srcId="{09B888E5-780D-439D-B485-14880CBB99D0}" destId="{9448754D-53DE-4303-81D3-7148023626E6}" srcOrd="2" destOrd="0" presId="urn:microsoft.com/office/officeart/2018/2/layout/IconVerticalSolidList"/>
    <dgm:cxn modelId="{AB03614B-4036-4477-9352-71A523E9BE49}" type="presParOf" srcId="{09B888E5-780D-439D-B485-14880CBB99D0}" destId="{0D2C410F-D887-481F-A6A1-2382A1771811}" srcOrd="3" destOrd="0" presId="urn:microsoft.com/office/officeart/2018/2/layout/IconVerticalSolidList"/>
    <dgm:cxn modelId="{1A9E95C6-9D1B-4171-8571-3FDEE54BF9DD}" type="presParOf" srcId="{C403B419-5036-4B72-A5E7-C75AC20DE3A4}" destId="{169E22B0-B3B4-407B-9C8E-74DDE495679C}" srcOrd="7" destOrd="0" presId="urn:microsoft.com/office/officeart/2018/2/layout/IconVerticalSolidList"/>
    <dgm:cxn modelId="{95E2929F-081C-482F-A754-B72457F331DC}" type="presParOf" srcId="{C403B419-5036-4B72-A5E7-C75AC20DE3A4}" destId="{8F2C283F-BE32-42E7-B1B5-78AB3C9D278D}" srcOrd="8" destOrd="0" presId="urn:microsoft.com/office/officeart/2018/2/layout/IconVerticalSolidList"/>
    <dgm:cxn modelId="{C7060049-4E96-40FF-9FEF-EB1AD9C0041B}" type="presParOf" srcId="{8F2C283F-BE32-42E7-B1B5-78AB3C9D278D}" destId="{8A4CAFC2-5FFE-4C26-9B8F-01BED15263EF}" srcOrd="0" destOrd="0" presId="urn:microsoft.com/office/officeart/2018/2/layout/IconVerticalSolidList"/>
    <dgm:cxn modelId="{7483DBC5-18D7-4D97-B61C-66AC62EE7EDF}" type="presParOf" srcId="{8F2C283F-BE32-42E7-B1B5-78AB3C9D278D}" destId="{62CDEF05-690D-412A-A5EE-104AE4DF07DF}" srcOrd="1" destOrd="0" presId="urn:microsoft.com/office/officeart/2018/2/layout/IconVerticalSolidList"/>
    <dgm:cxn modelId="{18998774-1321-4617-B586-B1318CC38986}" type="presParOf" srcId="{8F2C283F-BE32-42E7-B1B5-78AB3C9D278D}" destId="{332421C6-D7C9-4CAB-9CD6-76D9AAD0C568}" srcOrd="2" destOrd="0" presId="urn:microsoft.com/office/officeart/2018/2/layout/IconVerticalSolidList"/>
    <dgm:cxn modelId="{283D1ACA-DF45-42E9-B5F8-DA1957580B3E}" type="presParOf" srcId="{8F2C283F-BE32-42E7-B1B5-78AB3C9D278D}" destId="{BDEE74C7-485D-4D44-96CD-47D1C8DE11EA}" srcOrd="3" destOrd="0" presId="urn:microsoft.com/office/officeart/2018/2/layout/IconVerticalSolidList"/>
    <dgm:cxn modelId="{78BCB94B-838C-470F-B97E-72BF84C928AB}" type="presParOf" srcId="{C403B419-5036-4B72-A5E7-C75AC20DE3A4}" destId="{B0EAE5CA-4EE5-48AE-91DB-300A84355E8C}" srcOrd="9" destOrd="0" presId="urn:microsoft.com/office/officeart/2018/2/layout/IconVerticalSolidList"/>
    <dgm:cxn modelId="{8DEEF4B9-B9F7-489C-902A-526E6464C083}" type="presParOf" srcId="{C403B419-5036-4B72-A5E7-C75AC20DE3A4}" destId="{D1DB7303-AFBB-40D6-83BD-A085FB57C89F}" srcOrd="10" destOrd="0" presId="urn:microsoft.com/office/officeart/2018/2/layout/IconVerticalSolidList"/>
    <dgm:cxn modelId="{43059698-5F73-43ED-AE2E-D6C2DF7F2582}" type="presParOf" srcId="{D1DB7303-AFBB-40D6-83BD-A085FB57C89F}" destId="{483D205B-5FBB-47A6-A443-25C825BFF722}" srcOrd="0" destOrd="0" presId="urn:microsoft.com/office/officeart/2018/2/layout/IconVerticalSolidList"/>
    <dgm:cxn modelId="{8E5E718C-94BA-459E-A912-A06060750E08}" type="presParOf" srcId="{D1DB7303-AFBB-40D6-83BD-A085FB57C89F}" destId="{4D1EADE0-1002-476A-B360-9C33119399B9}" srcOrd="1" destOrd="0" presId="urn:microsoft.com/office/officeart/2018/2/layout/IconVerticalSolidList"/>
    <dgm:cxn modelId="{74BE2CD1-75B0-4F3C-A302-B2804EBC1D5F}" type="presParOf" srcId="{D1DB7303-AFBB-40D6-83BD-A085FB57C89F}" destId="{D0B9FD9B-73B4-4523-AAAC-F9C67BE84A50}" srcOrd="2" destOrd="0" presId="urn:microsoft.com/office/officeart/2018/2/layout/IconVerticalSolidList"/>
    <dgm:cxn modelId="{91505D83-A88D-44A7-85EE-32D8438B99B6}" type="presParOf" srcId="{D1DB7303-AFBB-40D6-83BD-A085FB57C89F}" destId="{9727CAD4-80D8-4A1B-9DCE-E927F5F4830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A7267A0-02A6-487A-890F-AB591AEFC228}"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FA9B4BB0-80B4-48F5-9B16-221B05D09054}">
      <dgm:prSet/>
      <dgm:spPr/>
      <dgm:t>
        <a:bodyPr/>
        <a:lstStyle/>
        <a:p>
          <a:pPr>
            <a:lnSpc>
              <a:spcPct val="100000"/>
            </a:lnSpc>
          </a:pPr>
          <a:r>
            <a:rPr lang="en-GB"/>
            <a:t>Implemented a workflow internal </a:t>
          </a:r>
          <a:endParaRPr lang="en-US"/>
        </a:p>
      </dgm:t>
    </dgm:pt>
    <dgm:pt modelId="{91E8CD1A-6058-4572-8485-BB6DA9E24523}" type="parTrans" cxnId="{AF03A8AB-4D67-40C2-8DEA-DCF2A22F8D26}">
      <dgm:prSet/>
      <dgm:spPr/>
      <dgm:t>
        <a:bodyPr/>
        <a:lstStyle/>
        <a:p>
          <a:endParaRPr lang="en-US"/>
        </a:p>
      </dgm:t>
    </dgm:pt>
    <dgm:pt modelId="{CAB762BE-4222-4700-887C-1DCD6124E1CD}" type="sibTrans" cxnId="{AF03A8AB-4D67-40C2-8DEA-DCF2A22F8D26}">
      <dgm:prSet/>
      <dgm:spPr/>
      <dgm:t>
        <a:bodyPr/>
        <a:lstStyle/>
        <a:p>
          <a:pPr>
            <a:lnSpc>
              <a:spcPct val="100000"/>
            </a:lnSpc>
          </a:pPr>
          <a:endParaRPr lang="en-US"/>
        </a:p>
      </dgm:t>
    </dgm:pt>
    <dgm:pt modelId="{D4E21076-2D18-4B17-8B87-59A099694FC7}">
      <dgm:prSet/>
      <dgm:spPr/>
      <dgm:t>
        <a:bodyPr/>
        <a:lstStyle/>
        <a:p>
          <a:pPr>
            <a:lnSpc>
              <a:spcPct val="100000"/>
            </a:lnSpc>
          </a:pPr>
          <a:r>
            <a:rPr lang="en-GB"/>
            <a:t>Implementation of a Website inclusive FAQ</a:t>
          </a:r>
          <a:endParaRPr lang="en-US"/>
        </a:p>
      </dgm:t>
    </dgm:pt>
    <dgm:pt modelId="{BA0CF346-48E3-4D1E-9FB0-F678FDBDC330}" type="parTrans" cxnId="{D99FF245-9C6D-46C9-9FA0-E6568DE41B99}">
      <dgm:prSet/>
      <dgm:spPr/>
      <dgm:t>
        <a:bodyPr/>
        <a:lstStyle/>
        <a:p>
          <a:endParaRPr lang="en-US"/>
        </a:p>
      </dgm:t>
    </dgm:pt>
    <dgm:pt modelId="{C3BEEDC0-85D3-4BAC-868B-39732C9D86CB}" type="sibTrans" cxnId="{D99FF245-9C6D-46C9-9FA0-E6568DE41B99}">
      <dgm:prSet/>
      <dgm:spPr/>
      <dgm:t>
        <a:bodyPr/>
        <a:lstStyle/>
        <a:p>
          <a:pPr>
            <a:lnSpc>
              <a:spcPct val="100000"/>
            </a:lnSpc>
          </a:pPr>
          <a:endParaRPr lang="en-US"/>
        </a:p>
      </dgm:t>
    </dgm:pt>
    <dgm:pt modelId="{5DA5724D-477D-4E59-AE7F-B52C9430AA58}">
      <dgm:prSet/>
      <dgm:spPr/>
      <dgm:t>
        <a:bodyPr/>
        <a:lstStyle/>
        <a:p>
          <a:pPr>
            <a:lnSpc>
              <a:spcPct val="100000"/>
            </a:lnSpc>
          </a:pPr>
          <a:r>
            <a:rPr lang="en-GB"/>
            <a:t>Structured submission with Google form or chatbot</a:t>
          </a:r>
          <a:endParaRPr lang="en-US"/>
        </a:p>
      </dgm:t>
    </dgm:pt>
    <dgm:pt modelId="{10FB5E65-D222-4780-A5AE-8244A2E67338}" type="parTrans" cxnId="{3F23BB0C-91AB-44C8-A189-36F0D4A2079E}">
      <dgm:prSet/>
      <dgm:spPr/>
      <dgm:t>
        <a:bodyPr/>
        <a:lstStyle/>
        <a:p>
          <a:endParaRPr lang="en-US"/>
        </a:p>
      </dgm:t>
    </dgm:pt>
    <dgm:pt modelId="{A9F536F8-33D3-454D-8412-97E0C852F4C4}" type="sibTrans" cxnId="{3F23BB0C-91AB-44C8-A189-36F0D4A2079E}">
      <dgm:prSet/>
      <dgm:spPr/>
      <dgm:t>
        <a:bodyPr/>
        <a:lstStyle/>
        <a:p>
          <a:pPr>
            <a:lnSpc>
              <a:spcPct val="100000"/>
            </a:lnSpc>
          </a:pPr>
          <a:endParaRPr lang="en-US"/>
        </a:p>
      </dgm:t>
    </dgm:pt>
    <dgm:pt modelId="{9A1B52DD-813A-4145-9211-83810D11FE77}">
      <dgm:prSet/>
      <dgm:spPr/>
      <dgm:t>
        <a:bodyPr/>
        <a:lstStyle/>
        <a:p>
          <a:pPr>
            <a:lnSpc>
              <a:spcPct val="100000"/>
            </a:lnSpc>
          </a:pPr>
          <a:r>
            <a:rPr lang="en-GB"/>
            <a:t>Automated status update to the submitter after each change</a:t>
          </a:r>
          <a:endParaRPr lang="en-US"/>
        </a:p>
      </dgm:t>
    </dgm:pt>
    <dgm:pt modelId="{43C26ADE-3CB8-4AF5-880C-173556E43C6F}" type="parTrans" cxnId="{3116D431-28A8-4EE9-BA63-C74BAF15609E}">
      <dgm:prSet/>
      <dgm:spPr/>
      <dgm:t>
        <a:bodyPr/>
        <a:lstStyle/>
        <a:p>
          <a:endParaRPr lang="en-US"/>
        </a:p>
      </dgm:t>
    </dgm:pt>
    <dgm:pt modelId="{8AF3FA48-3582-43A5-9AE0-080C1B723720}" type="sibTrans" cxnId="{3116D431-28A8-4EE9-BA63-C74BAF15609E}">
      <dgm:prSet/>
      <dgm:spPr/>
      <dgm:t>
        <a:bodyPr/>
        <a:lstStyle/>
        <a:p>
          <a:pPr>
            <a:lnSpc>
              <a:spcPct val="100000"/>
            </a:lnSpc>
          </a:pPr>
          <a:endParaRPr lang="en-US"/>
        </a:p>
      </dgm:t>
    </dgm:pt>
    <dgm:pt modelId="{64607D81-287B-4975-877B-A7CB2048FCD7}">
      <dgm:prSet/>
      <dgm:spPr/>
      <dgm:t>
        <a:bodyPr/>
        <a:lstStyle/>
        <a:p>
          <a:pPr>
            <a:lnSpc>
              <a:spcPct val="100000"/>
            </a:lnSpc>
          </a:pPr>
          <a:r>
            <a:rPr lang="en-GB"/>
            <a:t>Improve transparency – decisions has clear rules  </a:t>
          </a:r>
          <a:endParaRPr lang="en-US"/>
        </a:p>
      </dgm:t>
    </dgm:pt>
    <dgm:pt modelId="{B993A2C4-37C6-4D81-A467-FC14F3C8F61E}" type="parTrans" cxnId="{16C8B8A8-07D6-42E9-8C45-618E7C84E8D5}">
      <dgm:prSet/>
      <dgm:spPr/>
      <dgm:t>
        <a:bodyPr/>
        <a:lstStyle/>
        <a:p>
          <a:endParaRPr lang="en-US"/>
        </a:p>
      </dgm:t>
    </dgm:pt>
    <dgm:pt modelId="{B2F2123C-7AE7-403A-BB18-FE743450BD9B}" type="sibTrans" cxnId="{16C8B8A8-07D6-42E9-8C45-618E7C84E8D5}">
      <dgm:prSet/>
      <dgm:spPr/>
      <dgm:t>
        <a:bodyPr/>
        <a:lstStyle/>
        <a:p>
          <a:pPr>
            <a:lnSpc>
              <a:spcPct val="100000"/>
            </a:lnSpc>
          </a:pPr>
          <a:endParaRPr lang="en-US"/>
        </a:p>
      </dgm:t>
    </dgm:pt>
    <dgm:pt modelId="{5DEB00BA-353E-41E5-84BB-E4B59F1CD790}">
      <dgm:prSet/>
      <dgm:spPr/>
      <dgm:t>
        <a:bodyPr/>
        <a:lstStyle/>
        <a:p>
          <a:pPr>
            <a:lnSpc>
              <a:spcPct val="100000"/>
            </a:lnSpc>
          </a:pPr>
          <a:r>
            <a:rPr lang="en-GB"/>
            <a:t>Reduce working time</a:t>
          </a:r>
          <a:endParaRPr lang="en-US"/>
        </a:p>
      </dgm:t>
    </dgm:pt>
    <dgm:pt modelId="{1532AE93-74D9-46A0-8869-5B2FF261F4F1}" type="parTrans" cxnId="{5AED7075-9982-411F-976A-1BE6EE4A6E23}">
      <dgm:prSet/>
      <dgm:spPr/>
      <dgm:t>
        <a:bodyPr/>
        <a:lstStyle/>
        <a:p>
          <a:endParaRPr lang="en-US"/>
        </a:p>
      </dgm:t>
    </dgm:pt>
    <dgm:pt modelId="{A2C4C3B2-7C8D-45C8-95A2-D9252FAAAB36}" type="sibTrans" cxnId="{5AED7075-9982-411F-976A-1BE6EE4A6E23}">
      <dgm:prSet/>
      <dgm:spPr/>
      <dgm:t>
        <a:bodyPr/>
        <a:lstStyle/>
        <a:p>
          <a:endParaRPr lang="en-US"/>
        </a:p>
      </dgm:t>
    </dgm:pt>
    <dgm:pt modelId="{100F37FB-E386-4F66-AD66-1543C1E9995A}" type="pres">
      <dgm:prSet presAssocID="{5A7267A0-02A6-487A-890F-AB591AEFC228}" presName="root" presStyleCnt="0">
        <dgm:presLayoutVars>
          <dgm:dir/>
          <dgm:resizeHandles val="exact"/>
        </dgm:presLayoutVars>
      </dgm:prSet>
      <dgm:spPr/>
    </dgm:pt>
    <dgm:pt modelId="{0ADCC5A2-4FFA-426D-94A4-2559DB075B4C}" type="pres">
      <dgm:prSet presAssocID="{5A7267A0-02A6-487A-890F-AB591AEFC228}" presName="container" presStyleCnt="0">
        <dgm:presLayoutVars>
          <dgm:dir/>
          <dgm:resizeHandles val="exact"/>
        </dgm:presLayoutVars>
      </dgm:prSet>
      <dgm:spPr/>
    </dgm:pt>
    <dgm:pt modelId="{E0EDD35E-ECAC-4C79-8181-87DF1C68F666}" type="pres">
      <dgm:prSet presAssocID="{FA9B4BB0-80B4-48F5-9B16-221B05D09054}" presName="compNode" presStyleCnt="0"/>
      <dgm:spPr/>
    </dgm:pt>
    <dgm:pt modelId="{1C7AA5E3-2FCB-4B16-B027-5439E3A97C77}" type="pres">
      <dgm:prSet presAssocID="{FA9B4BB0-80B4-48F5-9B16-221B05D09054}" presName="iconBgRect" presStyleLbl="bgShp" presStyleIdx="0" presStyleCnt="6"/>
      <dgm:spPr/>
    </dgm:pt>
    <dgm:pt modelId="{73DD60BD-7B8D-4420-9286-E91CF57A896D}" type="pres">
      <dgm:prSet presAssocID="{FA9B4BB0-80B4-48F5-9B16-221B05D0905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enutzer"/>
        </a:ext>
      </dgm:extLst>
    </dgm:pt>
    <dgm:pt modelId="{41F3CE82-F7B1-4446-94AA-8B554D74964F}" type="pres">
      <dgm:prSet presAssocID="{FA9B4BB0-80B4-48F5-9B16-221B05D09054}" presName="spaceRect" presStyleCnt="0"/>
      <dgm:spPr/>
    </dgm:pt>
    <dgm:pt modelId="{EE11930E-C95E-418B-9544-D60A1B04118F}" type="pres">
      <dgm:prSet presAssocID="{FA9B4BB0-80B4-48F5-9B16-221B05D09054}" presName="textRect" presStyleLbl="revTx" presStyleIdx="0" presStyleCnt="6">
        <dgm:presLayoutVars>
          <dgm:chMax val="1"/>
          <dgm:chPref val="1"/>
        </dgm:presLayoutVars>
      </dgm:prSet>
      <dgm:spPr/>
    </dgm:pt>
    <dgm:pt modelId="{3890AE5D-1361-48B6-8CB0-07F372BF98DC}" type="pres">
      <dgm:prSet presAssocID="{CAB762BE-4222-4700-887C-1DCD6124E1CD}" presName="sibTrans" presStyleLbl="sibTrans2D1" presStyleIdx="0" presStyleCnt="0"/>
      <dgm:spPr/>
    </dgm:pt>
    <dgm:pt modelId="{D7821CEE-4560-49B2-9512-57EFBAD3C7F1}" type="pres">
      <dgm:prSet presAssocID="{D4E21076-2D18-4B17-8B87-59A099694FC7}" presName="compNode" presStyleCnt="0"/>
      <dgm:spPr/>
    </dgm:pt>
    <dgm:pt modelId="{ADCD6213-DF58-4565-AA6D-8AA44F1BC36D}" type="pres">
      <dgm:prSet presAssocID="{D4E21076-2D18-4B17-8B87-59A099694FC7}" presName="iconBgRect" presStyleLbl="bgShp" presStyleIdx="1" presStyleCnt="6"/>
      <dgm:spPr/>
    </dgm:pt>
    <dgm:pt modelId="{5CED1850-594C-4163-8D5A-5102B1700F40}" type="pres">
      <dgm:prSet presAssocID="{D4E21076-2D18-4B17-8B87-59A099694FC7}"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ehrer"/>
        </a:ext>
      </dgm:extLst>
    </dgm:pt>
    <dgm:pt modelId="{403CB926-9742-4954-88FC-C5AC9C769F63}" type="pres">
      <dgm:prSet presAssocID="{D4E21076-2D18-4B17-8B87-59A099694FC7}" presName="spaceRect" presStyleCnt="0"/>
      <dgm:spPr/>
    </dgm:pt>
    <dgm:pt modelId="{B935DF94-3979-4A4E-8DEA-60932A2D72DD}" type="pres">
      <dgm:prSet presAssocID="{D4E21076-2D18-4B17-8B87-59A099694FC7}" presName="textRect" presStyleLbl="revTx" presStyleIdx="1" presStyleCnt="6">
        <dgm:presLayoutVars>
          <dgm:chMax val="1"/>
          <dgm:chPref val="1"/>
        </dgm:presLayoutVars>
      </dgm:prSet>
      <dgm:spPr/>
    </dgm:pt>
    <dgm:pt modelId="{16BA02EE-32DB-4950-9E71-D748487CB294}" type="pres">
      <dgm:prSet presAssocID="{C3BEEDC0-85D3-4BAC-868B-39732C9D86CB}" presName="sibTrans" presStyleLbl="sibTrans2D1" presStyleIdx="0" presStyleCnt="0"/>
      <dgm:spPr/>
    </dgm:pt>
    <dgm:pt modelId="{9349E1A0-7AC2-4323-939B-967A932F479F}" type="pres">
      <dgm:prSet presAssocID="{5DA5724D-477D-4E59-AE7F-B52C9430AA58}" presName="compNode" presStyleCnt="0"/>
      <dgm:spPr/>
    </dgm:pt>
    <dgm:pt modelId="{15F8BF42-892C-4DF1-9C9E-D49532400E6E}" type="pres">
      <dgm:prSet presAssocID="{5DA5724D-477D-4E59-AE7F-B52C9430AA58}" presName="iconBgRect" presStyleLbl="bgShp" presStyleIdx="2" presStyleCnt="6"/>
      <dgm:spPr/>
    </dgm:pt>
    <dgm:pt modelId="{88A71AEA-C6BC-4CF0-919F-B2E00DE5B377}" type="pres">
      <dgm:prSet presAssocID="{5DA5724D-477D-4E59-AE7F-B52C9430AA5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okument"/>
        </a:ext>
      </dgm:extLst>
    </dgm:pt>
    <dgm:pt modelId="{DCE5591D-63CC-49C6-AA03-E581195B5D19}" type="pres">
      <dgm:prSet presAssocID="{5DA5724D-477D-4E59-AE7F-B52C9430AA58}" presName="spaceRect" presStyleCnt="0"/>
      <dgm:spPr/>
    </dgm:pt>
    <dgm:pt modelId="{0630FF2E-181A-42E0-A68D-615A5F810520}" type="pres">
      <dgm:prSet presAssocID="{5DA5724D-477D-4E59-AE7F-B52C9430AA58}" presName="textRect" presStyleLbl="revTx" presStyleIdx="2" presStyleCnt="6">
        <dgm:presLayoutVars>
          <dgm:chMax val="1"/>
          <dgm:chPref val="1"/>
        </dgm:presLayoutVars>
      </dgm:prSet>
      <dgm:spPr/>
    </dgm:pt>
    <dgm:pt modelId="{0C9822B2-5160-4943-B911-B22FACC8B2F2}" type="pres">
      <dgm:prSet presAssocID="{A9F536F8-33D3-454D-8412-97E0C852F4C4}" presName="sibTrans" presStyleLbl="sibTrans2D1" presStyleIdx="0" presStyleCnt="0"/>
      <dgm:spPr/>
    </dgm:pt>
    <dgm:pt modelId="{4FC6D86B-7C1C-4217-AA64-857AC1B18291}" type="pres">
      <dgm:prSet presAssocID="{9A1B52DD-813A-4145-9211-83810D11FE77}" presName="compNode" presStyleCnt="0"/>
      <dgm:spPr/>
    </dgm:pt>
    <dgm:pt modelId="{CE55EA42-C710-4CFA-9297-7BA730CA92B2}" type="pres">
      <dgm:prSet presAssocID="{9A1B52DD-813A-4145-9211-83810D11FE77}" presName="iconBgRect" presStyleLbl="bgShp" presStyleIdx="3" presStyleCnt="6"/>
      <dgm:spPr/>
    </dgm:pt>
    <dgm:pt modelId="{C0294585-6ADA-427E-9E27-E78E351C5FC4}" type="pres">
      <dgm:prSet presAssocID="{9A1B52DD-813A-4145-9211-83810D11FE7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äkchen"/>
        </a:ext>
      </dgm:extLst>
    </dgm:pt>
    <dgm:pt modelId="{9A3E81E7-5892-41B4-BFA6-038CAF9F214C}" type="pres">
      <dgm:prSet presAssocID="{9A1B52DD-813A-4145-9211-83810D11FE77}" presName="spaceRect" presStyleCnt="0"/>
      <dgm:spPr/>
    </dgm:pt>
    <dgm:pt modelId="{BB54A79A-98CA-4DA3-B1B6-4DF2565CD000}" type="pres">
      <dgm:prSet presAssocID="{9A1B52DD-813A-4145-9211-83810D11FE77}" presName="textRect" presStyleLbl="revTx" presStyleIdx="3" presStyleCnt="6">
        <dgm:presLayoutVars>
          <dgm:chMax val="1"/>
          <dgm:chPref val="1"/>
        </dgm:presLayoutVars>
      </dgm:prSet>
      <dgm:spPr/>
    </dgm:pt>
    <dgm:pt modelId="{CDF6A488-8AD0-4DD2-A5A0-3F5B9B75C341}" type="pres">
      <dgm:prSet presAssocID="{8AF3FA48-3582-43A5-9AE0-080C1B723720}" presName="sibTrans" presStyleLbl="sibTrans2D1" presStyleIdx="0" presStyleCnt="0"/>
      <dgm:spPr/>
    </dgm:pt>
    <dgm:pt modelId="{F64A8D91-8D2C-45E7-84B8-43B6C5D64798}" type="pres">
      <dgm:prSet presAssocID="{64607D81-287B-4975-877B-A7CB2048FCD7}" presName="compNode" presStyleCnt="0"/>
      <dgm:spPr/>
    </dgm:pt>
    <dgm:pt modelId="{4955B87F-34FF-4F0D-BE31-76649C926CF2}" type="pres">
      <dgm:prSet presAssocID="{64607D81-287B-4975-877B-A7CB2048FCD7}" presName="iconBgRect" presStyleLbl="bgShp" presStyleIdx="4" presStyleCnt="6"/>
      <dgm:spPr/>
    </dgm:pt>
    <dgm:pt modelId="{1C47F151-5B15-43B7-A339-62E07B4ADCCC}" type="pres">
      <dgm:prSet presAssocID="{64607D81-287B-4975-877B-A7CB2048FCD7}"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rüfliste"/>
        </a:ext>
      </dgm:extLst>
    </dgm:pt>
    <dgm:pt modelId="{4C8F83C7-654F-4F93-A715-4F2F3B41F660}" type="pres">
      <dgm:prSet presAssocID="{64607D81-287B-4975-877B-A7CB2048FCD7}" presName="spaceRect" presStyleCnt="0"/>
      <dgm:spPr/>
    </dgm:pt>
    <dgm:pt modelId="{1CC4CAA5-F582-452B-BA2D-BEEB62CA1773}" type="pres">
      <dgm:prSet presAssocID="{64607D81-287B-4975-877B-A7CB2048FCD7}" presName="textRect" presStyleLbl="revTx" presStyleIdx="4" presStyleCnt="6">
        <dgm:presLayoutVars>
          <dgm:chMax val="1"/>
          <dgm:chPref val="1"/>
        </dgm:presLayoutVars>
      </dgm:prSet>
      <dgm:spPr/>
    </dgm:pt>
    <dgm:pt modelId="{D40C102F-D821-4464-B2B6-8EC91B1CD24C}" type="pres">
      <dgm:prSet presAssocID="{B2F2123C-7AE7-403A-BB18-FE743450BD9B}" presName="sibTrans" presStyleLbl="sibTrans2D1" presStyleIdx="0" presStyleCnt="0"/>
      <dgm:spPr/>
    </dgm:pt>
    <dgm:pt modelId="{F761D96B-EDEE-4951-82CB-31FA5DF78A1D}" type="pres">
      <dgm:prSet presAssocID="{5DEB00BA-353E-41E5-84BB-E4B59F1CD790}" presName="compNode" presStyleCnt="0"/>
      <dgm:spPr/>
    </dgm:pt>
    <dgm:pt modelId="{6EE66B56-6A17-4532-AD40-88CA01D63501}" type="pres">
      <dgm:prSet presAssocID="{5DEB00BA-353E-41E5-84BB-E4B59F1CD790}" presName="iconBgRect" presStyleLbl="bgShp" presStyleIdx="5" presStyleCnt="6"/>
      <dgm:spPr/>
    </dgm:pt>
    <dgm:pt modelId="{893B517F-B5D9-4D67-8A99-A031854C5E91}" type="pres">
      <dgm:prSet presAssocID="{5DEB00BA-353E-41E5-84BB-E4B59F1CD79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Stoppuhr"/>
        </a:ext>
      </dgm:extLst>
    </dgm:pt>
    <dgm:pt modelId="{17CD1858-99CA-477D-8C89-567DAE987F9E}" type="pres">
      <dgm:prSet presAssocID="{5DEB00BA-353E-41E5-84BB-E4B59F1CD790}" presName="spaceRect" presStyleCnt="0"/>
      <dgm:spPr/>
    </dgm:pt>
    <dgm:pt modelId="{A3CFB08C-D381-4289-98BC-9C7CDCA7F52B}" type="pres">
      <dgm:prSet presAssocID="{5DEB00BA-353E-41E5-84BB-E4B59F1CD790}" presName="textRect" presStyleLbl="revTx" presStyleIdx="5" presStyleCnt="6">
        <dgm:presLayoutVars>
          <dgm:chMax val="1"/>
          <dgm:chPref val="1"/>
        </dgm:presLayoutVars>
      </dgm:prSet>
      <dgm:spPr/>
    </dgm:pt>
  </dgm:ptLst>
  <dgm:cxnLst>
    <dgm:cxn modelId="{A8537001-EC89-4E79-99F9-E58638374C80}" type="presOf" srcId="{B2F2123C-7AE7-403A-BB18-FE743450BD9B}" destId="{D40C102F-D821-4464-B2B6-8EC91B1CD24C}" srcOrd="0" destOrd="0" presId="urn:microsoft.com/office/officeart/2018/2/layout/IconCircleList"/>
    <dgm:cxn modelId="{3F23BB0C-91AB-44C8-A189-36F0D4A2079E}" srcId="{5A7267A0-02A6-487A-890F-AB591AEFC228}" destId="{5DA5724D-477D-4E59-AE7F-B52C9430AA58}" srcOrd="2" destOrd="0" parTransId="{10FB5E65-D222-4780-A5AE-8244A2E67338}" sibTransId="{A9F536F8-33D3-454D-8412-97E0C852F4C4}"/>
    <dgm:cxn modelId="{6DDA9416-ED37-4C62-9E71-73697A611794}" type="presOf" srcId="{C3BEEDC0-85D3-4BAC-868B-39732C9D86CB}" destId="{16BA02EE-32DB-4950-9E71-D748487CB294}" srcOrd="0" destOrd="0" presId="urn:microsoft.com/office/officeart/2018/2/layout/IconCircleList"/>
    <dgm:cxn modelId="{4D7EC030-ECAC-4C7F-A592-AB45F8210D95}" type="presOf" srcId="{FA9B4BB0-80B4-48F5-9B16-221B05D09054}" destId="{EE11930E-C95E-418B-9544-D60A1B04118F}" srcOrd="0" destOrd="0" presId="urn:microsoft.com/office/officeart/2018/2/layout/IconCircleList"/>
    <dgm:cxn modelId="{3116D431-28A8-4EE9-BA63-C74BAF15609E}" srcId="{5A7267A0-02A6-487A-890F-AB591AEFC228}" destId="{9A1B52DD-813A-4145-9211-83810D11FE77}" srcOrd="3" destOrd="0" parTransId="{43C26ADE-3CB8-4AF5-880C-173556E43C6F}" sibTransId="{8AF3FA48-3582-43A5-9AE0-080C1B723720}"/>
    <dgm:cxn modelId="{8676BB63-5838-4D8E-9675-DB8D488BEAA3}" type="presOf" srcId="{8AF3FA48-3582-43A5-9AE0-080C1B723720}" destId="{CDF6A488-8AD0-4DD2-A5A0-3F5B9B75C341}" srcOrd="0" destOrd="0" presId="urn:microsoft.com/office/officeart/2018/2/layout/IconCircleList"/>
    <dgm:cxn modelId="{D99FF245-9C6D-46C9-9FA0-E6568DE41B99}" srcId="{5A7267A0-02A6-487A-890F-AB591AEFC228}" destId="{D4E21076-2D18-4B17-8B87-59A099694FC7}" srcOrd="1" destOrd="0" parTransId="{BA0CF346-48E3-4D1E-9FB0-F678FDBDC330}" sibTransId="{C3BEEDC0-85D3-4BAC-868B-39732C9D86CB}"/>
    <dgm:cxn modelId="{A385DD47-F9B8-497D-BD68-DF75646AB40B}" type="presOf" srcId="{5DA5724D-477D-4E59-AE7F-B52C9430AA58}" destId="{0630FF2E-181A-42E0-A68D-615A5F810520}" srcOrd="0" destOrd="0" presId="urn:microsoft.com/office/officeart/2018/2/layout/IconCircleList"/>
    <dgm:cxn modelId="{AE3B424D-7F6E-4F43-811E-909C5B99C1F8}" type="presOf" srcId="{9A1B52DD-813A-4145-9211-83810D11FE77}" destId="{BB54A79A-98CA-4DA3-B1B6-4DF2565CD000}" srcOrd="0" destOrd="0" presId="urn:microsoft.com/office/officeart/2018/2/layout/IconCircleList"/>
    <dgm:cxn modelId="{5AED7075-9982-411F-976A-1BE6EE4A6E23}" srcId="{5A7267A0-02A6-487A-890F-AB591AEFC228}" destId="{5DEB00BA-353E-41E5-84BB-E4B59F1CD790}" srcOrd="5" destOrd="0" parTransId="{1532AE93-74D9-46A0-8869-5B2FF261F4F1}" sibTransId="{A2C4C3B2-7C8D-45C8-95A2-D9252FAAAB36}"/>
    <dgm:cxn modelId="{C2C7F096-45FF-44B1-BB0A-A35D3541E7EF}" type="presOf" srcId="{A9F536F8-33D3-454D-8412-97E0C852F4C4}" destId="{0C9822B2-5160-4943-B911-B22FACC8B2F2}" srcOrd="0" destOrd="0" presId="urn:microsoft.com/office/officeart/2018/2/layout/IconCircleList"/>
    <dgm:cxn modelId="{16C8B8A8-07D6-42E9-8C45-618E7C84E8D5}" srcId="{5A7267A0-02A6-487A-890F-AB591AEFC228}" destId="{64607D81-287B-4975-877B-A7CB2048FCD7}" srcOrd="4" destOrd="0" parTransId="{B993A2C4-37C6-4D81-A467-FC14F3C8F61E}" sibTransId="{B2F2123C-7AE7-403A-BB18-FE743450BD9B}"/>
    <dgm:cxn modelId="{AF03A8AB-4D67-40C2-8DEA-DCF2A22F8D26}" srcId="{5A7267A0-02A6-487A-890F-AB591AEFC228}" destId="{FA9B4BB0-80B4-48F5-9B16-221B05D09054}" srcOrd="0" destOrd="0" parTransId="{91E8CD1A-6058-4572-8485-BB6DA9E24523}" sibTransId="{CAB762BE-4222-4700-887C-1DCD6124E1CD}"/>
    <dgm:cxn modelId="{05C18AB0-3EEF-4676-9798-823542410DC0}" type="presOf" srcId="{CAB762BE-4222-4700-887C-1DCD6124E1CD}" destId="{3890AE5D-1361-48B6-8CB0-07F372BF98DC}" srcOrd="0" destOrd="0" presId="urn:microsoft.com/office/officeart/2018/2/layout/IconCircleList"/>
    <dgm:cxn modelId="{D4345CC0-2D07-42EC-B7AA-BA2EBF380F3D}" type="presOf" srcId="{64607D81-287B-4975-877B-A7CB2048FCD7}" destId="{1CC4CAA5-F582-452B-BA2D-BEEB62CA1773}" srcOrd="0" destOrd="0" presId="urn:microsoft.com/office/officeart/2018/2/layout/IconCircleList"/>
    <dgm:cxn modelId="{5AF8F2C5-3673-48A2-9AD0-319808EA2558}" type="presOf" srcId="{5DEB00BA-353E-41E5-84BB-E4B59F1CD790}" destId="{A3CFB08C-D381-4289-98BC-9C7CDCA7F52B}" srcOrd="0" destOrd="0" presId="urn:microsoft.com/office/officeart/2018/2/layout/IconCircleList"/>
    <dgm:cxn modelId="{0D06B2E3-5155-42B1-BA9A-0CE709B44A34}" type="presOf" srcId="{5A7267A0-02A6-487A-890F-AB591AEFC228}" destId="{100F37FB-E386-4F66-AD66-1543C1E9995A}" srcOrd="0" destOrd="0" presId="urn:microsoft.com/office/officeart/2018/2/layout/IconCircleList"/>
    <dgm:cxn modelId="{0BF2B3EA-1FB2-46F2-BA9A-07AF1EABF88F}" type="presOf" srcId="{D4E21076-2D18-4B17-8B87-59A099694FC7}" destId="{B935DF94-3979-4A4E-8DEA-60932A2D72DD}" srcOrd="0" destOrd="0" presId="urn:microsoft.com/office/officeart/2018/2/layout/IconCircleList"/>
    <dgm:cxn modelId="{239A51CB-0013-4A70-849A-C46DC7C96CD0}" type="presParOf" srcId="{100F37FB-E386-4F66-AD66-1543C1E9995A}" destId="{0ADCC5A2-4FFA-426D-94A4-2559DB075B4C}" srcOrd="0" destOrd="0" presId="urn:microsoft.com/office/officeart/2018/2/layout/IconCircleList"/>
    <dgm:cxn modelId="{D686DE31-049A-4468-8560-DE0B4E815541}" type="presParOf" srcId="{0ADCC5A2-4FFA-426D-94A4-2559DB075B4C}" destId="{E0EDD35E-ECAC-4C79-8181-87DF1C68F666}" srcOrd="0" destOrd="0" presId="urn:microsoft.com/office/officeart/2018/2/layout/IconCircleList"/>
    <dgm:cxn modelId="{6C77820F-2214-4848-A0A4-FC9D4CB215E1}" type="presParOf" srcId="{E0EDD35E-ECAC-4C79-8181-87DF1C68F666}" destId="{1C7AA5E3-2FCB-4B16-B027-5439E3A97C77}" srcOrd="0" destOrd="0" presId="urn:microsoft.com/office/officeart/2018/2/layout/IconCircleList"/>
    <dgm:cxn modelId="{3DF9F420-1332-4048-9386-5E8347FCD001}" type="presParOf" srcId="{E0EDD35E-ECAC-4C79-8181-87DF1C68F666}" destId="{73DD60BD-7B8D-4420-9286-E91CF57A896D}" srcOrd="1" destOrd="0" presId="urn:microsoft.com/office/officeart/2018/2/layout/IconCircleList"/>
    <dgm:cxn modelId="{09E70799-B5CC-45A3-BF03-30763B41B75A}" type="presParOf" srcId="{E0EDD35E-ECAC-4C79-8181-87DF1C68F666}" destId="{41F3CE82-F7B1-4446-94AA-8B554D74964F}" srcOrd="2" destOrd="0" presId="urn:microsoft.com/office/officeart/2018/2/layout/IconCircleList"/>
    <dgm:cxn modelId="{94C1B9B4-105A-4583-8971-937E23B56535}" type="presParOf" srcId="{E0EDD35E-ECAC-4C79-8181-87DF1C68F666}" destId="{EE11930E-C95E-418B-9544-D60A1B04118F}" srcOrd="3" destOrd="0" presId="urn:microsoft.com/office/officeart/2018/2/layout/IconCircleList"/>
    <dgm:cxn modelId="{4EF6854E-A0A3-4987-A67A-DAAE2255924E}" type="presParOf" srcId="{0ADCC5A2-4FFA-426D-94A4-2559DB075B4C}" destId="{3890AE5D-1361-48B6-8CB0-07F372BF98DC}" srcOrd="1" destOrd="0" presId="urn:microsoft.com/office/officeart/2018/2/layout/IconCircleList"/>
    <dgm:cxn modelId="{6B6B214F-B6E6-4F29-BFB9-3B94C3649AC9}" type="presParOf" srcId="{0ADCC5A2-4FFA-426D-94A4-2559DB075B4C}" destId="{D7821CEE-4560-49B2-9512-57EFBAD3C7F1}" srcOrd="2" destOrd="0" presId="urn:microsoft.com/office/officeart/2018/2/layout/IconCircleList"/>
    <dgm:cxn modelId="{83FCE2E2-BBD7-4F3F-9C58-91C9C8920860}" type="presParOf" srcId="{D7821CEE-4560-49B2-9512-57EFBAD3C7F1}" destId="{ADCD6213-DF58-4565-AA6D-8AA44F1BC36D}" srcOrd="0" destOrd="0" presId="urn:microsoft.com/office/officeart/2018/2/layout/IconCircleList"/>
    <dgm:cxn modelId="{D3EF2039-14EF-4582-9F8C-95FED6DF0214}" type="presParOf" srcId="{D7821CEE-4560-49B2-9512-57EFBAD3C7F1}" destId="{5CED1850-594C-4163-8D5A-5102B1700F40}" srcOrd="1" destOrd="0" presId="urn:microsoft.com/office/officeart/2018/2/layout/IconCircleList"/>
    <dgm:cxn modelId="{04160F03-EBC2-420F-B2FA-AE949E5700C6}" type="presParOf" srcId="{D7821CEE-4560-49B2-9512-57EFBAD3C7F1}" destId="{403CB926-9742-4954-88FC-C5AC9C769F63}" srcOrd="2" destOrd="0" presId="urn:microsoft.com/office/officeart/2018/2/layout/IconCircleList"/>
    <dgm:cxn modelId="{703A316E-0DCC-4FB1-A745-93D9C8DAD7CD}" type="presParOf" srcId="{D7821CEE-4560-49B2-9512-57EFBAD3C7F1}" destId="{B935DF94-3979-4A4E-8DEA-60932A2D72DD}" srcOrd="3" destOrd="0" presId="urn:microsoft.com/office/officeart/2018/2/layout/IconCircleList"/>
    <dgm:cxn modelId="{03025BEB-1813-4E19-A36D-2C95EB113C91}" type="presParOf" srcId="{0ADCC5A2-4FFA-426D-94A4-2559DB075B4C}" destId="{16BA02EE-32DB-4950-9E71-D748487CB294}" srcOrd="3" destOrd="0" presId="urn:microsoft.com/office/officeart/2018/2/layout/IconCircleList"/>
    <dgm:cxn modelId="{ED3753E3-F820-4B18-A2C1-94FEF353127F}" type="presParOf" srcId="{0ADCC5A2-4FFA-426D-94A4-2559DB075B4C}" destId="{9349E1A0-7AC2-4323-939B-967A932F479F}" srcOrd="4" destOrd="0" presId="urn:microsoft.com/office/officeart/2018/2/layout/IconCircleList"/>
    <dgm:cxn modelId="{E680DC2C-F3E2-4D43-A5F6-1DF05CAF31A5}" type="presParOf" srcId="{9349E1A0-7AC2-4323-939B-967A932F479F}" destId="{15F8BF42-892C-4DF1-9C9E-D49532400E6E}" srcOrd="0" destOrd="0" presId="urn:microsoft.com/office/officeart/2018/2/layout/IconCircleList"/>
    <dgm:cxn modelId="{55AD16A4-4118-4B6F-BCA2-9A7EEB1DDC35}" type="presParOf" srcId="{9349E1A0-7AC2-4323-939B-967A932F479F}" destId="{88A71AEA-C6BC-4CF0-919F-B2E00DE5B377}" srcOrd="1" destOrd="0" presId="urn:microsoft.com/office/officeart/2018/2/layout/IconCircleList"/>
    <dgm:cxn modelId="{FCFB741D-EB98-40BD-A0B9-E114E3FEE38C}" type="presParOf" srcId="{9349E1A0-7AC2-4323-939B-967A932F479F}" destId="{DCE5591D-63CC-49C6-AA03-E581195B5D19}" srcOrd="2" destOrd="0" presId="urn:microsoft.com/office/officeart/2018/2/layout/IconCircleList"/>
    <dgm:cxn modelId="{1F08C4B8-05D3-4FDA-A660-31D03D6AC180}" type="presParOf" srcId="{9349E1A0-7AC2-4323-939B-967A932F479F}" destId="{0630FF2E-181A-42E0-A68D-615A5F810520}" srcOrd="3" destOrd="0" presId="urn:microsoft.com/office/officeart/2018/2/layout/IconCircleList"/>
    <dgm:cxn modelId="{23532529-B998-4F8D-BE12-096AC2A96EC4}" type="presParOf" srcId="{0ADCC5A2-4FFA-426D-94A4-2559DB075B4C}" destId="{0C9822B2-5160-4943-B911-B22FACC8B2F2}" srcOrd="5" destOrd="0" presId="urn:microsoft.com/office/officeart/2018/2/layout/IconCircleList"/>
    <dgm:cxn modelId="{CC2ABDD9-119B-485E-A6DC-9EF4988B7607}" type="presParOf" srcId="{0ADCC5A2-4FFA-426D-94A4-2559DB075B4C}" destId="{4FC6D86B-7C1C-4217-AA64-857AC1B18291}" srcOrd="6" destOrd="0" presId="urn:microsoft.com/office/officeart/2018/2/layout/IconCircleList"/>
    <dgm:cxn modelId="{4A4C16B9-72FE-4DA5-8813-00ECC14B4BD1}" type="presParOf" srcId="{4FC6D86B-7C1C-4217-AA64-857AC1B18291}" destId="{CE55EA42-C710-4CFA-9297-7BA730CA92B2}" srcOrd="0" destOrd="0" presId="urn:microsoft.com/office/officeart/2018/2/layout/IconCircleList"/>
    <dgm:cxn modelId="{C622FBD8-D15C-435D-901A-33EC366D60C4}" type="presParOf" srcId="{4FC6D86B-7C1C-4217-AA64-857AC1B18291}" destId="{C0294585-6ADA-427E-9E27-E78E351C5FC4}" srcOrd="1" destOrd="0" presId="urn:microsoft.com/office/officeart/2018/2/layout/IconCircleList"/>
    <dgm:cxn modelId="{7974D4CB-5D63-474C-88FD-7307196B206A}" type="presParOf" srcId="{4FC6D86B-7C1C-4217-AA64-857AC1B18291}" destId="{9A3E81E7-5892-41B4-BFA6-038CAF9F214C}" srcOrd="2" destOrd="0" presId="urn:microsoft.com/office/officeart/2018/2/layout/IconCircleList"/>
    <dgm:cxn modelId="{0C4057F8-19BC-4565-94A5-14C58CA5631B}" type="presParOf" srcId="{4FC6D86B-7C1C-4217-AA64-857AC1B18291}" destId="{BB54A79A-98CA-4DA3-B1B6-4DF2565CD000}" srcOrd="3" destOrd="0" presId="urn:microsoft.com/office/officeart/2018/2/layout/IconCircleList"/>
    <dgm:cxn modelId="{58CE010E-7D7A-4227-A806-33CDA81F15C7}" type="presParOf" srcId="{0ADCC5A2-4FFA-426D-94A4-2559DB075B4C}" destId="{CDF6A488-8AD0-4DD2-A5A0-3F5B9B75C341}" srcOrd="7" destOrd="0" presId="urn:microsoft.com/office/officeart/2018/2/layout/IconCircleList"/>
    <dgm:cxn modelId="{20B98429-A4EB-4263-8580-45294CEEC913}" type="presParOf" srcId="{0ADCC5A2-4FFA-426D-94A4-2559DB075B4C}" destId="{F64A8D91-8D2C-45E7-84B8-43B6C5D64798}" srcOrd="8" destOrd="0" presId="urn:microsoft.com/office/officeart/2018/2/layout/IconCircleList"/>
    <dgm:cxn modelId="{619E6BF3-BAA6-4E2F-8068-7F8C6081F611}" type="presParOf" srcId="{F64A8D91-8D2C-45E7-84B8-43B6C5D64798}" destId="{4955B87F-34FF-4F0D-BE31-76649C926CF2}" srcOrd="0" destOrd="0" presId="urn:microsoft.com/office/officeart/2018/2/layout/IconCircleList"/>
    <dgm:cxn modelId="{C9E6B504-6A6C-40E9-92C9-63C5FA84AEE3}" type="presParOf" srcId="{F64A8D91-8D2C-45E7-84B8-43B6C5D64798}" destId="{1C47F151-5B15-43B7-A339-62E07B4ADCCC}" srcOrd="1" destOrd="0" presId="urn:microsoft.com/office/officeart/2018/2/layout/IconCircleList"/>
    <dgm:cxn modelId="{816D7E8C-809D-400B-ACF0-26AD049D90F2}" type="presParOf" srcId="{F64A8D91-8D2C-45E7-84B8-43B6C5D64798}" destId="{4C8F83C7-654F-4F93-A715-4F2F3B41F660}" srcOrd="2" destOrd="0" presId="urn:microsoft.com/office/officeart/2018/2/layout/IconCircleList"/>
    <dgm:cxn modelId="{B07EBB0A-6FCC-4C06-A1CC-1B7BEA2C2C7B}" type="presParOf" srcId="{F64A8D91-8D2C-45E7-84B8-43B6C5D64798}" destId="{1CC4CAA5-F582-452B-BA2D-BEEB62CA1773}" srcOrd="3" destOrd="0" presId="urn:microsoft.com/office/officeart/2018/2/layout/IconCircleList"/>
    <dgm:cxn modelId="{60A53A58-6246-4AB5-8EF1-B3621508310A}" type="presParOf" srcId="{0ADCC5A2-4FFA-426D-94A4-2559DB075B4C}" destId="{D40C102F-D821-4464-B2B6-8EC91B1CD24C}" srcOrd="9" destOrd="0" presId="urn:microsoft.com/office/officeart/2018/2/layout/IconCircleList"/>
    <dgm:cxn modelId="{C85A4F16-40D5-4B43-B6F9-EFED75540395}" type="presParOf" srcId="{0ADCC5A2-4FFA-426D-94A4-2559DB075B4C}" destId="{F761D96B-EDEE-4951-82CB-31FA5DF78A1D}" srcOrd="10" destOrd="0" presId="urn:microsoft.com/office/officeart/2018/2/layout/IconCircleList"/>
    <dgm:cxn modelId="{5FD574BF-A345-4D62-B020-04149579B1BB}" type="presParOf" srcId="{F761D96B-EDEE-4951-82CB-31FA5DF78A1D}" destId="{6EE66B56-6A17-4532-AD40-88CA01D63501}" srcOrd="0" destOrd="0" presId="urn:microsoft.com/office/officeart/2018/2/layout/IconCircleList"/>
    <dgm:cxn modelId="{715B9B2D-C04A-4FBC-AA1D-38823D0E2F5C}" type="presParOf" srcId="{F761D96B-EDEE-4951-82CB-31FA5DF78A1D}" destId="{893B517F-B5D9-4D67-8A99-A031854C5E91}" srcOrd="1" destOrd="0" presId="urn:microsoft.com/office/officeart/2018/2/layout/IconCircleList"/>
    <dgm:cxn modelId="{805FCC96-15B4-4BF6-96B7-D6727122B26D}" type="presParOf" srcId="{F761D96B-EDEE-4951-82CB-31FA5DF78A1D}" destId="{17CD1858-99CA-477D-8C89-567DAE987F9E}" srcOrd="2" destOrd="0" presId="urn:microsoft.com/office/officeart/2018/2/layout/IconCircleList"/>
    <dgm:cxn modelId="{DC71CBE7-14D8-4232-AC76-1284BDCDD1CE}" type="presParOf" srcId="{F761D96B-EDEE-4951-82CB-31FA5DF78A1D}" destId="{A3CFB08C-D381-4289-98BC-9C7CDCA7F52B}"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F69E3F8-677A-4763-802A-35398B0E31F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45076DD-EFA3-4A06-8BC2-7CAADB2E794D}">
      <dgm:prSet/>
      <dgm:spPr>
        <a:solidFill>
          <a:schemeClr val="accent1"/>
        </a:solidFill>
      </dgm:spPr>
      <dgm:t>
        <a:bodyPr/>
        <a:lstStyle/>
        <a:p>
          <a:pPr>
            <a:lnSpc>
              <a:spcPct val="100000"/>
            </a:lnSpc>
          </a:pPr>
          <a:r>
            <a:rPr lang="en-GB" b="1" dirty="0"/>
            <a:t>POC was successful </a:t>
          </a:r>
          <a:endParaRPr lang="en-US" dirty="0"/>
        </a:p>
      </dgm:t>
    </dgm:pt>
    <dgm:pt modelId="{150D8B1E-03C3-4E2A-8CEE-72AB1A706609}" type="parTrans" cxnId="{7FF5B732-5D4D-42F0-AA7E-5A472191A723}">
      <dgm:prSet/>
      <dgm:spPr/>
      <dgm:t>
        <a:bodyPr/>
        <a:lstStyle/>
        <a:p>
          <a:endParaRPr lang="en-US"/>
        </a:p>
      </dgm:t>
    </dgm:pt>
    <dgm:pt modelId="{0E171D94-0153-4971-AC82-961B7DBD55A7}" type="sibTrans" cxnId="{7FF5B732-5D4D-42F0-AA7E-5A472191A723}">
      <dgm:prSet/>
      <dgm:spPr/>
      <dgm:t>
        <a:bodyPr/>
        <a:lstStyle/>
        <a:p>
          <a:endParaRPr lang="en-US"/>
        </a:p>
      </dgm:t>
    </dgm:pt>
    <dgm:pt modelId="{E544EF0B-C725-4E25-B960-6AC140CB4016}">
      <dgm:prSet/>
      <dgm:spPr>
        <a:solidFill>
          <a:schemeClr val="accent1"/>
        </a:solidFill>
      </dgm:spPr>
      <dgm:t>
        <a:bodyPr/>
        <a:lstStyle/>
        <a:p>
          <a:pPr>
            <a:lnSpc>
              <a:spcPct val="100000"/>
            </a:lnSpc>
          </a:pPr>
          <a:r>
            <a:rPr lang="en-GB" dirty="0"/>
            <a:t>Automate additional process - e.g. Roadmap planning </a:t>
          </a:r>
        </a:p>
      </dgm:t>
    </dgm:pt>
    <dgm:pt modelId="{31E12864-ED3E-4C0C-B769-FD18F2FFF4F2}" type="parTrans" cxnId="{164DF24D-4CC3-4D01-B187-BA430D23CBEF}">
      <dgm:prSet/>
      <dgm:spPr/>
      <dgm:t>
        <a:bodyPr/>
        <a:lstStyle/>
        <a:p>
          <a:endParaRPr lang="en-US"/>
        </a:p>
      </dgm:t>
    </dgm:pt>
    <dgm:pt modelId="{CBE54A6C-1DA0-4159-83F6-62F57389C84B}" type="sibTrans" cxnId="{164DF24D-4CC3-4D01-B187-BA430D23CBEF}">
      <dgm:prSet/>
      <dgm:spPr/>
      <dgm:t>
        <a:bodyPr/>
        <a:lstStyle/>
        <a:p>
          <a:endParaRPr lang="en-US"/>
        </a:p>
      </dgm:t>
    </dgm:pt>
    <dgm:pt modelId="{3B9100E6-297B-4DB3-8B28-B74C5BE706CC}">
      <dgm:prSet/>
      <dgm:spPr>
        <a:solidFill>
          <a:schemeClr val="accent1"/>
        </a:solidFill>
      </dgm:spPr>
      <dgm:t>
        <a:bodyPr/>
        <a:lstStyle/>
        <a:p>
          <a:pPr>
            <a:lnSpc>
              <a:spcPct val="100000"/>
            </a:lnSpc>
          </a:pPr>
          <a:r>
            <a:rPr lang="en-GB" dirty="0"/>
            <a:t>Connection to other process – e.g. Change Request, Roadmap </a:t>
          </a:r>
          <a:endParaRPr lang="en-US" dirty="0"/>
        </a:p>
      </dgm:t>
    </dgm:pt>
    <dgm:pt modelId="{75972C24-85CF-49F2-8482-D849CC9E4652}" type="parTrans" cxnId="{6394E6EA-95F9-418A-B208-48FA9898BFAB}">
      <dgm:prSet/>
      <dgm:spPr/>
      <dgm:t>
        <a:bodyPr/>
        <a:lstStyle/>
        <a:p>
          <a:endParaRPr lang="en-US"/>
        </a:p>
      </dgm:t>
    </dgm:pt>
    <dgm:pt modelId="{56A3AA5B-1F0F-402C-A4FF-13FC5FC8DD8A}" type="sibTrans" cxnId="{6394E6EA-95F9-418A-B208-48FA9898BFAB}">
      <dgm:prSet/>
      <dgm:spPr/>
      <dgm:t>
        <a:bodyPr/>
        <a:lstStyle/>
        <a:p>
          <a:endParaRPr lang="en-US"/>
        </a:p>
      </dgm:t>
    </dgm:pt>
    <dgm:pt modelId="{C79DAA3D-28B6-4F31-9183-AF94D507933E}">
      <dgm:prSet/>
      <dgm:spPr>
        <a:solidFill>
          <a:schemeClr val="accent1"/>
        </a:solidFill>
      </dgm:spPr>
      <dgm:t>
        <a:bodyPr/>
        <a:lstStyle/>
        <a:p>
          <a:pPr>
            <a:lnSpc>
              <a:spcPct val="100000"/>
            </a:lnSpc>
          </a:pPr>
          <a:r>
            <a:rPr lang="en-GB" dirty="0"/>
            <a:t>Reduce process time</a:t>
          </a:r>
          <a:endParaRPr lang="en-US" dirty="0"/>
        </a:p>
      </dgm:t>
    </dgm:pt>
    <dgm:pt modelId="{7394B51F-CC1D-4DC6-A88A-233DC0B0C35A}" type="parTrans" cxnId="{10E8CE79-3B4E-4608-8FB4-3E99E808A76D}">
      <dgm:prSet/>
      <dgm:spPr/>
      <dgm:t>
        <a:bodyPr/>
        <a:lstStyle/>
        <a:p>
          <a:endParaRPr lang="en-US"/>
        </a:p>
      </dgm:t>
    </dgm:pt>
    <dgm:pt modelId="{026A5A92-C4BA-4864-8255-D158D45B818E}" type="sibTrans" cxnId="{10E8CE79-3B4E-4608-8FB4-3E99E808A76D}">
      <dgm:prSet/>
      <dgm:spPr/>
      <dgm:t>
        <a:bodyPr/>
        <a:lstStyle/>
        <a:p>
          <a:endParaRPr lang="en-US"/>
        </a:p>
      </dgm:t>
    </dgm:pt>
    <dgm:pt modelId="{A8EFA82E-38D0-4CA6-999F-3C8B86113FC5}">
      <dgm:prSet/>
      <dgm:spPr>
        <a:solidFill>
          <a:schemeClr val="accent1"/>
        </a:solidFill>
      </dgm:spPr>
      <dgm:t>
        <a:bodyPr/>
        <a:lstStyle/>
        <a:p>
          <a:pPr>
            <a:lnSpc>
              <a:spcPct val="100000"/>
            </a:lnSpc>
          </a:pPr>
          <a:r>
            <a:rPr lang="en-GB" dirty="0"/>
            <a:t>Improve transparency – decisions has clear rules  </a:t>
          </a:r>
          <a:endParaRPr lang="en-US" dirty="0"/>
        </a:p>
      </dgm:t>
    </dgm:pt>
    <dgm:pt modelId="{E150EBCE-BA48-4BD6-BC2A-626099406160}" type="parTrans" cxnId="{ABA18115-C3D8-4093-B559-1D4BD7235FA0}">
      <dgm:prSet/>
      <dgm:spPr/>
      <dgm:t>
        <a:bodyPr/>
        <a:lstStyle/>
        <a:p>
          <a:endParaRPr lang="en-US"/>
        </a:p>
      </dgm:t>
    </dgm:pt>
    <dgm:pt modelId="{671C8FDF-D032-4422-8D51-C2407A94059D}" type="sibTrans" cxnId="{ABA18115-C3D8-4093-B559-1D4BD7235FA0}">
      <dgm:prSet/>
      <dgm:spPr/>
      <dgm:t>
        <a:bodyPr/>
        <a:lstStyle/>
        <a:p>
          <a:endParaRPr lang="en-US"/>
        </a:p>
      </dgm:t>
    </dgm:pt>
    <dgm:pt modelId="{07095CBD-5F89-4276-BDCB-86BFA38A0B24}">
      <dgm:prSet/>
      <dgm:spPr>
        <a:solidFill>
          <a:schemeClr val="accent1"/>
        </a:solidFill>
      </dgm:spPr>
      <dgm:t>
        <a:bodyPr/>
        <a:lstStyle/>
        <a:p>
          <a:pPr>
            <a:lnSpc>
              <a:spcPct val="100000"/>
            </a:lnSpc>
          </a:pPr>
          <a:r>
            <a:rPr lang="en-GB" dirty="0"/>
            <a:t>Reduce working time</a:t>
          </a:r>
          <a:endParaRPr lang="en-US" dirty="0"/>
        </a:p>
      </dgm:t>
    </dgm:pt>
    <dgm:pt modelId="{5F3AE46B-1F81-49D4-AB48-37B0A977900B}" type="parTrans" cxnId="{EB18A2E7-55DA-4F65-A70D-F010EC1B0E39}">
      <dgm:prSet/>
      <dgm:spPr/>
      <dgm:t>
        <a:bodyPr/>
        <a:lstStyle/>
        <a:p>
          <a:endParaRPr lang="en-US"/>
        </a:p>
      </dgm:t>
    </dgm:pt>
    <dgm:pt modelId="{519A195C-031B-47C9-AC75-2B5C735D9AA7}" type="sibTrans" cxnId="{EB18A2E7-55DA-4F65-A70D-F010EC1B0E39}">
      <dgm:prSet/>
      <dgm:spPr/>
      <dgm:t>
        <a:bodyPr/>
        <a:lstStyle/>
        <a:p>
          <a:endParaRPr lang="en-US"/>
        </a:p>
      </dgm:t>
    </dgm:pt>
    <dgm:pt modelId="{DE4E9D69-DE44-4765-B462-80F4535CDAC9}" type="pres">
      <dgm:prSet presAssocID="{CF69E3F8-677A-4763-802A-35398B0E31F7}" presName="linear" presStyleCnt="0">
        <dgm:presLayoutVars>
          <dgm:animLvl val="lvl"/>
          <dgm:resizeHandles val="exact"/>
        </dgm:presLayoutVars>
      </dgm:prSet>
      <dgm:spPr/>
    </dgm:pt>
    <dgm:pt modelId="{B5DF1A74-A075-4763-B0DA-81F0CF362923}" type="pres">
      <dgm:prSet presAssocID="{945076DD-EFA3-4A06-8BC2-7CAADB2E794D}" presName="parentText" presStyleLbl="node1" presStyleIdx="0" presStyleCnt="6">
        <dgm:presLayoutVars>
          <dgm:chMax val="0"/>
          <dgm:bulletEnabled val="1"/>
        </dgm:presLayoutVars>
      </dgm:prSet>
      <dgm:spPr/>
    </dgm:pt>
    <dgm:pt modelId="{0930226D-AA37-4BA1-ADAE-C9AA474CC9EA}" type="pres">
      <dgm:prSet presAssocID="{0E171D94-0153-4971-AC82-961B7DBD55A7}" presName="spacer" presStyleCnt="0"/>
      <dgm:spPr/>
    </dgm:pt>
    <dgm:pt modelId="{0038A3B2-A37D-41A4-ADFC-A74B909F3E74}" type="pres">
      <dgm:prSet presAssocID="{E544EF0B-C725-4E25-B960-6AC140CB4016}" presName="parentText" presStyleLbl="node1" presStyleIdx="1" presStyleCnt="6">
        <dgm:presLayoutVars>
          <dgm:chMax val="0"/>
          <dgm:bulletEnabled val="1"/>
        </dgm:presLayoutVars>
      </dgm:prSet>
      <dgm:spPr/>
    </dgm:pt>
    <dgm:pt modelId="{BB2F40D3-7477-4068-B499-E1B6881002A1}" type="pres">
      <dgm:prSet presAssocID="{CBE54A6C-1DA0-4159-83F6-62F57389C84B}" presName="spacer" presStyleCnt="0"/>
      <dgm:spPr/>
    </dgm:pt>
    <dgm:pt modelId="{27CDF564-6E97-4CF7-A61C-3CF80A39F421}" type="pres">
      <dgm:prSet presAssocID="{3B9100E6-297B-4DB3-8B28-B74C5BE706CC}" presName="parentText" presStyleLbl="node1" presStyleIdx="2" presStyleCnt="6">
        <dgm:presLayoutVars>
          <dgm:chMax val="0"/>
          <dgm:bulletEnabled val="1"/>
        </dgm:presLayoutVars>
      </dgm:prSet>
      <dgm:spPr/>
    </dgm:pt>
    <dgm:pt modelId="{15F7579F-FCA5-4F9A-949A-1EEC5DC12E7A}" type="pres">
      <dgm:prSet presAssocID="{56A3AA5B-1F0F-402C-A4FF-13FC5FC8DD8A}" presName="spacer" presStyleCnt="0"/>
      <dgm:spPr/>
    </dgm:pt>
    <dgm:pt modelId="{05C981EF-DD04-4440-9D39-E46A0AFE88D9}" type="pres">
      <dgm:prSet presAssocID="{C79DAA3D-28B6-4F31-9183-AF94D507933E}" presName="parentText" presStyleLbl="node1" presStyleIdx="3" presStyleCnt="6">
        <dgm:presLayoutVars>
          <dgm:chMax val="0"/>
          <dgm:bulletEnabled val="1"/>
        </dgm:presLayoutVars>
      </dgm:prSet>
      <dgm:spPr/>
    </dgm:pt>
    <dgm:pt modelId="{C9AB956B-893F-4893-8430-FEFC2D421C13}" type="pres">
      <dgm:prSet presAssocID="{026A5A92-C4BA-4864-8255-D158D45B818E}" presName="spacer" presStyleCnt="0"/>
      <dgm:spPr/>
    </dgm:pt>
    <dgm:pt modelId="{B66195D7-4999-41CF-889B-2890F93D5CDA}" type="pres">
      <dgm:prSet presAssocID="{A8EFA82E-38D0-4CA6-999F-3C8B86113FC5}" presName="parentText" presStyleLbl="node1" presStyleIdx="4" presStyleCnt="6">
        <dgm:presLayoutVars>
          <dgm:chMax val="0"/>
          <dgm:bulletEnabled val="1"/>
        </dgm:presLayoutVars>
      </dgm:prSet>
      <dgm:spPr/>
    </dgm:pt>
    <dgm:pt modelId="{8C20E5C3-7DF0-483A-8EA5-5E175D47583A}" type="pres">
      <dgm:prSet presAssocID="{671C8FDF-D032-4422-8D51-C2407A94059D}" presName="spacer" presStyleCnt="0"/>
      <dgm:spPr/>
    </dgm:pt>
    <dgm:pt modelId="{7DB3669B-3E1D-4D03-A11C-2B721AE9CEAD}" type="pres">
      <dgm:prSet presAssocID="{07095CBD-5F89-4276-BDCB-86BFA38A0B24}" presName="parentText" presStyleLbl="node1" presStyleIdx="5" presStyleCnt="6">
        <dgm:presLayoutVars>
          <dgm:chMax val="0"/>
          <dgm:bulletEnabled val="1"/>
        </dgm:presLayoutVars>
      </dgm:prSet>
      <dgm:spPr/>
    </dgm:pt>
  </dgm:ptLst>
  <dgm:cxnLst>
    <dgm:cxn modelId="{BBCC5A02-8AB5-43C4-BD41-EFE50F1F084A}" type="presOf" srcId="{E544EF0B-C725-4E25-B960-6AC140CB4016}" destId="{0038A3B2-A37D-41A4-ADFC-A74B909F3E74}" srcOrd="0" destOrd="0" presId="urn:microsoft.com/office/officeart/2005/8/layout/vList2"/>
    <dgm:cxn modelId="{F1D13B07-53D5-43E7-A340-AD34446D89A9}" type="presOf" srcId="{CF69E3F8-677A-4763-802A-35398B0E31F7}" destId="{DE4E9D69-DE44-4765-B462-80F4535CDAC9}" srcOrd="0" destOrd="0" presId="urn:microsoft.com/office/officeart/2005/8/layout/vList2"/>
    <dgm:cxn modelId="{ABA18115-C3D8-4093-B559-1D4BD7235FA0}" srcId="{CF69E3F8-677A-4763-802A-35398B0E31F7}" destId="{A8EFA82E-38D0-4CA6-999F-3C8B86113FC5}" srcOrd="4" destOrd="0" parTransId="{E150EBCE-BA48-4BD6-BC2A-626099406160}" sibTransId="{671C8FDF-D032-4422-8D51-C2407A94059D}"/>
    <dgm:cxn modelId="{A192542B-BB8E-4944-B08B-FC8C46E4F513}" type="presOf" srcId="{07095CBD-5F89-4276-BDCB-86BFA38A0B24}" destId="{7DB3669B-3E1D-4D03-A11C-2B721AE9CEAD}" srcOrd="0" destOrd="0" presId="urn:microsoft.com/office/officeart/2005/8/layout/vList2"/>
    <dgm:cxn modelId="{1A6AB52C-D6AD-4BCB-A5F6-BCDF8A94D4C3}" type="presOf" srcId="{A8EFA82E-38D0-4CA6-999F-3C8B86113FC5}" destId="{B66195D7-4999-41CF-889B-2890F93D5CDA}" srcOrd="0" destOrd="0" presId="urn:microsoft.com/office/officeart/2005/8/layout/vList2"/>
    <dgm:cxn modelId="{7FF5B732-5D4D-42F0-AA7E-5A472191A723}" srcId="{CF69E3F8-677A-4763-802A-35398B0E31F7}" destId="{945076DD-EFA3-4A06-8BC2-7CAADB2E794D}" srcOrd="0" destOrd="0" parTransId="{150D8B1E-03C3-4E2A-8CEE-72AB1A706609}" sibTransId="{0E171D94-0153-4971-AC82-961B7DBD55A7}"/>
    <dgm:cxn modelId="{3ACEB43F-3C62-401F-BC9C-42CFEBCCA2B1}" type="presOf" srcId="{3B9100E6-297B-4DB3-8B28-B74C5BE706CC}" destId="{27CDF564-6E97-4CF7-A61C-3CF80A39F421}" srcOrd="0" destOrd="0" presId="urn:microsoft.com/office/officeart/2005/8/layout/vList2"/>
    <dgm:cxn modelId="{704F086B-E8D9-4CC5-BF1D-4DD34C533D03}" type="presOf" srcId="{945076DD-EFA3-4A06-8BC2-7CAADB2E794D}" destId="{B5DF1A74-A075-4763-B0DA-81F0CF362923}" srcOrd="0" destOrd="0" presId="urn:microsoft.com/office/officeart/2005/8/layout/vList2"/>
    <dgm:cxn modelId="{164DF24D-4CC3-4D01-B187-BA430D23CBEF}" srcId="{CF69E3F8-677A-4763-802A-35398B0E31F7}" destId="{E544EF0B-C725-4E25-B960-6AC140CB4016}" srcOrd="1" destOrd="0" parTransId="{31E12864-ED3E-4C0C-B769-FD18F2FFF4F2}" sibTransId="{CBE54A6C-1DA0-4159-83F6-62F57389C84B}"/>
    <dgm:cxn modelId="{4558B855-19A9-457B-BBD5-770BDBE7E273}" type="presOf" srcId="{C79DAA3D-28B6-4F31-9183-AF94D507933E}" destId="{05C981EF-DD04-4440-9D39-E46A0AFE88D9}" srcOrd="0" destOrd="0" presId="urn:microsoft.com/office/officeart/2005/8/layout/vList2"/>
    <dgm:cxn modelId="{10E8CE79-3B4E-4608-8FB4-3E99E808A76D}" srcId="{CF69E3F8-677A-4763-802A-35398B0E31F7}" destId="{C79DAA3D-28B6-4F31-9183-AF94D507933E}" srcOrd="3" destOrd="0" parTransId="{7394B51F-CC1D-4DC6-A88A-233DC0B0C35A}" sibTransId="{026A5A92-C4BA-4864-8255-D158D45B818E}"/>
    <dgm:cxn modelId="{EB18A2E7-55DA-4F65-A70D-F010EC1B0E39}" srcId="{CF69E3F8-677A-4763-802A-35398B0E31F7}" destId="{07095CBD-5F89-4276-BDCB-86BFA38A0B24}" srcOrd="5" destOrd="0" parTransId="{5F3AE46B-1F81-49D4-AB48-37B0A977900B}" sibTransId="{519A195C-031B-47C9-AC75-2B5C735D9AA7}"/>
    <dgm:cxn modelId="{6394E6EA-95F9-418A-B208-48FA9898BFAB}" srcId="{CF69E3F8-677A-4763-802A-35398B0E31F7}" destId="{3B9100E6-297B-4DB3-8B28-B74C5BE706CC}" srcOrd="2" destOrd="0" parTransId="{75972C24-85CF-49F2-8482-D849CC9E4652}" sibTransId="{56A3AA5B-1F0F-402C-A4FF-13FC5FC8DD8A}"/>
    <dgm:cxn modelId="{EB2B76E7-0AE3-412A-AE55-6C199CF6DE91}" type="presParOf" srcId="{DE4E9D69-DE44-4765-B462-80F4535CDAC9}" destId="{B5DF1A74-A075-4763-B0DA-81F0CF362923}" srcOrd="0" destOrd="0" presId="urn:microsoft.com/office/officeart/2005/8/layout/vList2"/>
    <dgm:cxn modelId="{847F036D-6F12-48D3-87CD-B94A1E5C6472}" type="presParOf" srcId="{DE4E9D69-DE44-4765-B462-80F4535CDAC9}" destId="{0930226D-AA37-4BA1-ADAE-C9AA474CC9EA}" srcOrd="1" destOrd="0" presId="urn:microsoft.com/office/officeart/2005/8/layout/vList2"/>
    <dgm:cxn modelId="{6097928B-B506-440D-8FFF-1C64623C94BE}" type="presParOf" srcId="{DE4E9D69-DE44-4765-B462-80F4535CDAC9}" destId="{0038A3B2-A37D-41A4-ADFC-A74B909F3E74}" srcOrd="2" destOrd="0" presId="urn:microsoft.com/office/officeart/2005/8/layout/vList2"/>
    <dgm:cxn modelId="{C74EAEE2-C871-45BD-A48E-AB24539B900D}" type="presParOf" srcId="{DE4E9D69-DE44-4765-B462-80F4535CDAC9}" destId="{BB2F40D3-7477-4068-B499-E1B6881002A1}" srcOrd="3" destOrd="0" presId="urn:microsoft.com/office/officeart/2005/8/layout/vList2"/>
    <dgm:cxn modelId="{52B3F88E-A6DE-4C32-8C57-D0BC3FD9F95C}" type="presParOf" srcId="{DE4E9D69-DE44-4765-B462-80F4535CDAC9}" destId="{27CDF564-6E97-4CF7-A61C-3CF80A39F421}" srcOrd="4" destOrd="0" presId="urn:microsoft.com/office/officeart/2005/8/layout/vList2"/>
    <dgm:cxn modelId="{AA51B385-ACA6-4562-BD7B-383E91B64200}" type="presParOf" srcId="{DE4E9D69-DE44-4765-B462-80F4535CDAC9}" destId="{15F7579F-FCA5-4F9A-949A-1EEC5DC12E7A}" srcOrd="5" destOrd="0" presId="urn:microsoft.com/office/officeart/2005/8/layout/vList2"/>
    <dgm:cxn modelId="{349159CC-0B8D-4B8E-BDCD-16DA16128CB2}" type="presParOf" srcId="{DE4E9D69-DE44-4765-B462-80F4535CDAC9}" destId="{05C981EF-DD04-4440-9D39-E46A0AFE88D9}" srcOrd="6" destOrd="0" presId="urn:microsoft.com/office/officeart/2005/8/layout/vList2"/>
    <dgm:cxn modelId="{59EB2071-F3E9-4FEF-898A-D15C4CA44C2B}" type="presParOf" srcId="{DE4E9D69-DE44-4765-B462-80F4535CDAC9}" destId="{C9AB956B-893F-4893-8430-FEFC2D421C13}" srcOrd="7" destOrd="0" presId="urn:microsoft.com/office/officeart/2005/8/layout/vList2"/>
    <dgm:cxn modelId="{D1BA1C4E-1CE4-4FFD-8A99-E205FAD64430}" type="presParOf" srcId="{DE4E9D69-DE44-4765-B462-80F4535CDAC9}" destId="{B66195D7-4999-41CF-889B-2890F93D5CDA}" srcOrd="8" destOrd="0" presId="urn:microsoft.com/office/officeart/2005/8/layout/vList2"/>
    <dgm:cxn modelId="{FEEA1EF1-DECC-4E6D-A37F-DFED21A06AF8}" type="presParOf" srcId="{DE4E9D69-DE44-4765-B462-80F4535CDAC9}" destId="{8C20E5C3-7DF0-483A-8EA5-5E175D47583A}" srcOrd="9" destOrd="0" presId="urn:microsoft.com/office/officeart/2005/8/layout/vList2"/>
    <dgm:cxn modelId="{909A514E-4677-4DBC-AB95-1AC7E96CDB84}" type="presParOf" srcId="{DE4E9D69-DE44-4765-B462-80F4535CDAC9}" destId="{7DB3669B-3E1D-4D03-A11C-2B721AE9CEAD}"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47BBCF-231E-430D-9916-EA7C70F2AB33}">
      <dsp:nvSpPr>
        <dsp:cNvPr id="0" name=""/>
        <dsp:cNvSpPr/>
      </dsp:nvSpPr>
      <dsp:spPr>
        <a:xfrm>
          <a:off x="2651839" y="489309"/>
          <a:ext cx="378592" cy="91440"/>
        </a:xfrm>
        <a:custGeom>
          <a:avLst/>
          <a:gdLst/>
          <a:ahLst/>
          <a:cxnLst/>
          <a:rect l="0" t="0" r="0" b="0"/>
          <a:pathLst>
            <a:path>
              <a:moveTo>
                <a:pt x="0" y="45720"/>
              </a:moveTo>
              <a:lnTo>
                <a:pt x="378592"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30905" y="532983"/>
        <a:ext cx="20459" cy="4091"/>
      </dsp:txXfrm>
    </dsp:sp>
    <dsp:sp modelId="{8CC026D2-A356-4DAE-B712-E5834FABBB64}">
      <dsp:nvSpPr>
        <dsp:cNvPr id="0" name=""/>
        <dsp:cNvSpPr/>
      </dsp:nvSpPr>
      <dsp:spPr>
        <a:xfrm>
          <a:off x="874542" y="1299"/>
          <a:ext cx="1779097" cy="1067458"/>
        </a:xfrm>
        <a:prstGeom prst="rect">
          <a:avLst/>
        </a:prstGeom>
        <a:solidFill>
          <a:srgbClr val="455F51"/>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177" tIns="91508" rIns="87177" bIns="91508"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prstClr val="white"/>
              </a:solidFill>
              <a:latin typeface="Calibri" panose="020F0502020204030204"/>
              <a:ea typeface="+mn-ea"/>
              <a:cs typeface="+mn-cs"/>
            </a:rPr>
            <a:t>Quality of request</a:t>
          </a:r>
          <a:endParaRPr lang="en-US" sz="1800" b="1" kern="1200" dirty="0">
            <a:solidFill>
              <a:prstClr val="white"/>
            </a:solidFill>
            <a:latin typeface="Calibri" panose="020F0502020204030204"/>
            <a:ea typeface="+mn-ea"/>
            <a:cs typeface="+mn-cs"/>
          </a:endParaRPr>
        </a:p>
      </dsp:txBody>
      <dsp:txXfrm>
        <a:off x="874542" y="1299"/>
        <a:ext cx="1779097" cy="1067458"/>
      </dsp:txXfrm>
    </dsp:sp>
    <dsp:sp modelId="{2E3F1885-E765-45F5-81E3-CFCE0726AF19}">
      <dsp:nvSpPr>
        <dsp:cNvPr id="0" name=""/>
        <dsp:cNvSpPr/>
      </dsp:nvSpPr>
      <dsp:spPr>
        <a:xfrm>
          <a:off x="4840129" y="489309"/>
          <a:ext cx="378592" cy="91440"/>
        </a:xfrm>
        <a:custGeom>
          <a:avLst/>
          <a:gdLst/>
          <a:ahLst/>
          <a:cxnLst/>
          <a:rect l="0" t="0" r="0" b="0"/>
          <a:pathLst>
            <a:path>
              <a:moveTo>
                <a:pt x="0" y="45720"/>
              </a:moveTo>
              <a:lnTo>
                <a:pt x="378592"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19195" y="532983"/>
        <a:ext cx="20459" cy="4091"/>
      </dsp:txXfrm>
    </dsp:sp>
    <dsp:sp modelId="{E0378C8E-46F4-414E-8CBC-3CC55CEE4B72}">
      <dsp:nvSpPr>
        <dsp:cNvPr id="0" name=""/>
        <dsp:cNvSpPr/>
      </dsp:nvSpPr>
      <dsp:spPr>
        <a:xfrm>
          <a:off x="3062831" y="1299"/>
          <a:ext cx="1779097" cy="1067458"/>
        </a:xfrm>
        <a:prstGeom prst="rect">
          <a:avLst/>
        </a:prstGeom>
        <a:solidFill>
          <a:schemeClr val="accent1">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177" tIns="91508" rIns="87177" bIns="91508" numCol="1" spcCol="1270" anchor="ctr" anchorCtr="0">
          <a:noAutofit/>
        </a:bodyPr>
        <a:lstStyle/>
        <a:p>
          <a:pPr marL="0" lvl="0" indent="0" algn="ctr" defTabSz="800100">
            <a:lnSpc>
              <a:spcPct val="90000"/>
            </a:lnSpc>
            <a:spcBef>
              <a:spcPct val="0"/>
            </a:spcBef>
            <a:spcAft>
              <a:spcPct val="35000"/>
            </a:spcAft>
            <a:buNone/>
          </a:pPr>
          <a:r>
            <a:rPr lang="en-GB" sz="1800" kern="1200" dirty="0"/>
            <a:t>Unstructured request by mail</a:t>
          </a:r>
          <a:endParaRPr lang="en-US" sz="1800" kern="1200" dirty="0"/>
        </a:p>
      </dsp:txBody>
      <dsp:txXfrm>
        <a:off x="3062831" y="1299"/>
        <a:ext cx="1779097" cy="1067458"/>
      </dsp:txXfrm>
    </dsp:sp>
    <dsp:sp modelId="{8085B4EB-F351-4ED2-B652-F2C9097320CD}">
      <dsp:nvSpPr>
        <dsp:cNvPr id="0" name=""/>
        <dsp:cNvSpPr/>
      </dsp:nvSpPr>
      <dsp:spPr>
        <a:xfrm>
          <a:off x="7028419" y="489309"/>
          <a:ext cx="378592" cy="91440"/>
        </a:xfrm>
        <a:custGeom>
          <a:avLst/>
          <a:gdLst/>
          <a:ahLst/>
          <a:cxnLst/>
          <a:rect l="0" t="0" r="0" b="0"/>
          <a:pathLst>
            <a:path>
              <a:moveTo>
                <a:pt x="0" y="45720"/>
              </a:moveTo>
              <a:lnTo>
                <a:pt x="378592" y="45720"/>
              </a:lnTo>
            </a:path>
          </a:pathLst>
        </a:custGeom>
        <a:noFill/>
        <a:ln w="12700" cap="flat" cmpd="sng" algn="ctr">
          <a:solidFill>
            <a:schemeClr val="bg1"/>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207485" y="532983"/>
        <a:ext cx="20459" cy="4091"/>
      </dsp:txXfrm>
    </dsp:sp>
    <dsp:sp modelId="{8E15EF69-B057-470D-8D3F-CE864CF8BDA0}">
      <dsp:nvSpPr>
        <dsp:cNvPr id="0" name=""/>
        <dsp:cNvSpPr/>
      </dsp:nvSpPr>
      <dsp:spPr>
        <a:xfrm>
          <a:off x="5251121" y="1299"/>
          <a:ext cx="1779097" cy="1067458"/>
        </a:xfrm>
        <a:prstGeom prst="rect">
          <a:avLst/>
        </a:prstGeom>
        <a:solidFill>
          <a:schemeClr val="accent1">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177" tIns="91508" rIns="87177" bIns="91508" numCol="1" spcCol="1270" anchor="ctr" anchorCtr="0">
          <a:noAutofit/>
        </a:bodyPr>
        <a:lstStyle/>
        <a:p>
          <a:pPr marL="0" lvl="0" indent="0" algn="ctr" defTabSz="800100">
            <a:lnSpc>
              <a:spcPct val="90000"/>
            </a:lnSpc>
            <a:spcBef>
              <a:spcPct val="0"/>
            </a:spcBef>
            <a:spcAft>
              <a:spcPct val="35000"/>
            </a:spcAft>
            <a:buNone/>
          </a:pPr>
          <a:r>
            <a:rPr lang="en-GB" sz="1800" kern="1200" dirty="0"/>
            <a:t>Must-information are not covered</a:t>
          </a:r>
          <a:endParaRPr lang="en-US" sz="1800" kern="1200" dirty="0"/>
        </a:p>
      </dsp:txBody>
      <dsp:txXfrm>
        <a:off x="5251121" y="1299"/>
        <a:ext cx="1779097" cy="1067458"/>
      </dsp:txXfrm>
    </dsp:sp>
    <dsp:sp modelId="{5CB99D62-93D9-4D5C-882F-B313B64BFB1F}">
      <dsp:nvSpPr>
        <dsp:cNvPr id="0" name=""/>
        <dsp:cNvSpPr/>
      </dsp:nvSpPr>
      <dsp:spPr>
        <a:xfrm>
          <a:off x="1764090" y="1066958"/>
          <a:ext cx="6564869" cy="378592"/>
        </a:xfrm>
        <a:custGeom>
          <a:avLst/>
          <a:gdLst/>
          <a:ahLst/>
          <a:cxnLst/>
          <a:rect l="0" t="0" r="0" b="0"/>
          <a:pathLst>
            <a:path>
              <a:moveTo>
                <a:pt x="6564869" y="0"/>
              </a:moveTo>
              <a:lnTo>
                <a:pt x="6564869" y="206396"/>
              </a:lnTo>
              <a:lnTo>
                <a:pt x="0" y="206396"/>
              </a:lnTo>
              <a:lnTo>
                <a:pt x="0" y="378592"/>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82085" y="1254208"/>
        <a:ext cx="328880" cy="4091"/>
      </dsp:txXfrm>
    </dsp:sp>
    <dsp:sp modelId="{EE9FB419-C2AA-43C8-9689-368148E86386}">
      <dsp:nvSpPr>
        <dsp:cNvPr id="0" name=""/>
        <dsp:cNvSpPr/>
      </dsp:nvSpPr>
      <dsp:spPr>
        <a:xfrm>
          <a:off x="7439411" y="1299"/>
          <a:ext cx="1779097" cy="1067458"/>
        </a:xfrm>
        <a:prstGeom prst="rect">
          <a:avLst/>
        </a:prstGeom>
        <a:solidFill>
          <a:schemeClr val="tx2"/>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177" tIns="91508" rIns="87177" bIns="91508" numCol="1" spcCol="1270" anchor="ctr" anchorCtr="0">
          <a:noAutofit/>
        </a:bodyPr>
        <a:lstStyle/>
        <a:p>
          <a:pPr marL="0" lvl="0" indent="0" algn="ctr" defTabSz="800100">
            <a:lnSpc>
              <a:spcPct val="90000"/>
            </a:lnSpc>
            <a:spcBef>
              <a:spcPct val="0"/>
            </a:spcBef>
            <a:spcAft>
              <a:spcPct val="35000"/>
            </a:spcAft>
            <a:buNone/>
          </a:pPr>
          <a:r>
            <a:rPr lang="en-GB" sz="1800" b="1" kern="1200" dirty="0"/>
            <a:t>Innovation ideas are listed on a PowerPoint</a:t>
          </a:r>
          <a:endParaRPr lang="en-US" sz="1800" kern="1200" dirty="0"/>
        </a:p>
      </dsp:txBody>
      <dsp:txXfrm>
        <a:off x="7439411" y="1299"/>
        <a:ext cx="1779097" cy="1067458"/>
      </dsp:txXfrm>
    </dsp:sp>
    <dsp:sp modelId="{9FA1287E-6763-4233-9747-7AB33950E9C0}">
      <dsp:nvSpPr>
        <dsp:cNvPr id="0" name=""/>
        <dsp:cNvSpPr/>
      </dsp:nvSpPr>
      <dsp:spPr>
        <a:xfrm>
          <a:off x="2651839" y="1965960"/>
          <a:ext cx="378592" cy="91440"/>
        </a:xfrm>
        <a:custGeom>
          <a:avLst/>
          <a:gdLst/>
          <a:ahLst/>
          <a:cxnLst/>
          <a:rect l="0" t="0" r="0" b="0"/>
          <a:pathLst>
            <a:path>
              <a:moveTo>
                <a:pt x="0" y="45720"/>
              </a:moveTo>
              <a:lnTo>
                <a:pt x="378592"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30905" y="2009634"/>
        <a:ext cx="20459" cy="4091"/>
      </dsp:txXfrm>
    </dsp:sp>
    <dsp:sp modelId="{1D4BB768-1A9C-4034-8F55-6AC747B03817}">
      <dsp:nvSpPr>
        <dsp:cNvPr id="0" name=""/>
        <dsp:cNvSpPr/>
      </dsp:nvSpPr>
      <dsp:spPr>
        <a:xfrm>
          <a:off x="874542" y="1477950"/>
          <a:ext cx="1779097" cy="1067458"/>
        </a:xfrm>
        <a:prstGeom prst="rect">
          <a:avLst/>
        </a:prstGeom>
        <a:solidFill>
          <a:schemeClr val="accent1">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177" tIns="91508" rIns="87177" bIns="91508" numCol="1" spcCol="1270" anchor="ctr" anchorCtr="0">
          <a:noAutofit/>
        </a:bodyPr>
        <a:lstStyle/>
        <a:p>
          <a:pPr marL="0" lvl="0" indent="0" algn="ctr" defTabSz="800100">
            <a:lnSpc>
              <a:spcPct val="90000"/>
            </a:lnSpc>
            <a:spcBef>
              <a:spcPct val="0"/>
            </a:spcBef>
            <a:spcAft>
              <a:spcPct val="35000"/>
            </a:spcAft>
            <a:buNone/>
          </a:pPr>
          <a:r>
            <a:rPr lang="en-GB" sz="1800" kern="1200" dirty="0"/>
            <a:t>High error rate due to manual work</a:t>
          </a:r>
          <a:endParaRPr lang="en-US" sz="1800" kern="1200" dirty="0"/>
        </a:p>
      </dsp:txBody>
      <dsp:txXfrm>
        <a:off x="874542" y="1477950"/>
        <a:ext cx="1779097" cy="1067458"/>
      </dsp:txXfrm>
    </dsp:sp>
    <dsp:sp modelId="{89FB360E-370C-447E-A339-B6B939ABF1AF}">
      <dsp:nvSpPr>
        <dsp:cNvPr id="0" name=""/>
        <dsp:cNvSpPr/>
      </dsp:nvSpPr>
      <dsp:spPr>
        <a:xfrm>
          <a:off x="4840129" y="1965960"/>
          <a:ext cx="378592" cy="91440"/>
        </a:xfrm>
        <a:custGeom>
          <a:avLst/>
          <a:gdLst/>
          <a:ahLst/>
          <a:cxnLst/>
          <a:rect l="0" t="0" r="0" b="0"/>
          <a:pathLst>
            <a:path>
              <a:moveTo>
                <a:pt x="0" y="45720"/>
              </a:moveTo>
              <a:lnTo>
                <a:pt x="378592"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19195" y="2009634"/>
        <a:ext cx="20459" cy="4091"/>
      </dsp:txXfrm>
    </dsp:sp>
    <dsp:sp modelId="{119FD902-F806-4ABA-A234-20E91AD5245A}">
      <dsp:nvSpPr>
        <dsp:cNvPr id="0" name=""/>
        <dsp:cNvSpPr/>
      </dsp:nvSpPr>
      <dsp:spPr>
        <a:xfrm>
          <a:off x="3062831" y="1477950"/>
          <a:ext cx="1779097" cy="1067458"/>
        </a:xfrm>
        <a:prstGeom prst="rect">
          <a:avLst/>
        </a:prstGeom>
        <a:solidFill>
          <a:schemeClr val="accent1">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177" tIns="91508" rIns="87177" bIns="91508" numCol="1" spcCol="1270" anchor="ctr" anchorCtr="0">
          <a:noAutofit/>
        </a:bodyPr>
        <a:lstStyle/>
        <a:p>
          <a:pPr marL="0" lvl="0" indent="0" algn="ctr" defTabSz="800100">
            <a:lnSpc>
              <a:spcPct val="90000"/>
            </a:lnSpc>
            <a:spcBef>
              <a:spcPct val="0"/>
            </a:spcBef>
            <a:spcAft>
              <a:spcPct val="35000"/>
            </a:spcAft>
            <a:buNone/>
          </a:pPr>
          <a:r>
            <a:rPr lang="en-GB" sz="1800" b="1" kern="1200"/>
            <a:t>Unclear where the request is</a:t>
          </a:r>
          <a:endParaRPr lang="en-US" sz="1800" kern="1200"/>
        </a:p>
      </dsp:txBody>
      <dsp:txXfrm>
        <a:off x="3062831" y="1477950"/>
        <a:ext cx="1779097" cy="1067458"/>
      </dsp:txXfrm>
    </dsp:sp>
    <dsp:sp modelId="{D79E863D-EEBF-4BEB-B994-F86A187FB6C0}">
      <dsp:nvSpPr>
        <dsp:cNvPr id="0" name=""/>
        <dsp:cNvSpPr/>
      </dsp:nvSpPr>
      <dsp:spPr>
        <a:xfrm>
          <a:off x="7028419" y="1965960"/>
          <a:ext cx="378592" cy="91440"/>
        </a:xfrm>
        <a:custGeom>
          <a:avLst/>
          <a:gdLst/>
          <a:ahLst/>
          <a:cxnLst/>
          <a:rect l="0" t="0" r="0" b="0"/>
          <a:pathLst>
            <a:path>
              <a:moveTo>
                <a:pt x="0" y="45720"/>
              </a:moveTo>
              <a:lnTo>
                <a:pt x="378592"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207485" y="2009634"/>
        <a:ext cx="20459" cy="4091"/>
      </dsp:txXfrm>
    </dsp:sp>
    <dsp:sp modelId="{69B2F80F-C90F-43DD-A98E-D516367EEA99}">
      <dsp:nvSpPr>
        <dsp:cNvPr id="0" name=""/>
        <dsp:cNvSpPr/>
      </dsp:nvSpPr>
      <dsp:spPr>
        <a:xfrm>
          <a:off x="5251121" y="1477950"/>
          <a:ext cx="1779097" cy="1067458"/>
        </a:xfrm>
        <a:prstGeom prst="rect">
          <a:avLst/>
        </a:prstGeom>
        <a:solidFill>
          <a:schemeClr val="accent1">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177" tIns="91508" rIns="87177" bIns="91508" numCol="1" spcCol="1270" anchor="ctr" anchorCtr="0">
          <a:noAutofit/>
        </a:bodyPr>
        <a:lstStyle/>
        <a:p>
          <a:pPr marL="0" lvl="0" indent="0" algn="ctr" defTabSz="800100">
            <a:lnSpc>
              <a:spcPct val="90000"/>
            </a:lnSpc>
            <a:spcBef>
              <a:spcPct val="0"/>
            </a:spcBef>
            <a:spcAft>
              <a:spcPct val="35000"/>
            </a:spcAft>
            <a:buNone/>
          </a:pPr>
          <a:r>
            <a:rPr lang="en-GB" sz="1800" kern="1200" dirty="0"/>
            <a:t>Only update-information by cancellation</a:t>
          </a:r>
          <a:endParaRPr lang="en-US" sz="1800" kern="1200" dirty="0"/>
        </a:p>
      </dsp:txBody>
      <dsp:txXfrm>
        <a:off x="5251121" y="1477950"/>
        <a:ext cx="1779097" cy="1067458"/>
      </dsp:txXfrm>
    </dsp:sp>
    <dsp:sp modelId="{E2CE980C-2114-45E5-AAD1-1F2013F917FF}">
      <dsp:nvSpPr>
        <dsp:cNvPr id="0" name=""/>
        <dsp:cNvSpPr/>
      </dsp:nvSpPr>
      <dsp:spPr>
        <a:xfrm>
          <a:off x="1764090" y="2543609"/>
          <a:ext cx="6564869" cy="378592"/>
        </a:xfrm>
        <a:custGeom>
          <a:avLst/>
          <a:gdLst/>
          <a:ahLst/>
          <a:cxnLst/>
          <a:rect l="0" t="0" r="0" b="0"/>
          <a:pathLst>
            <a:path>
              <a:moveTo>
                <a:pt x="6564869" y="0"/>
              </a:moveTo>
              <a:lnTo>
                <a:pt x="6564869" y="206396"/>
              </a:lnTo>
              <a:lnTo>
                <a:pt x="0" y="206396"/>
              </a:lnTo>
              <a:lnTo>
                <a:pt x="0" y="378592"/>
              </a:lnTo>
            </a:path>
          </a:pathLst>
        </a:custGeom>
        <a:noFill/>
        <a:ln w="12700" cap="flat" cmpd="sng" algn="ctr">
          <a:solidFill>
            <a:schemeClr val="bg1"/>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82085" y="2730859"/>
        <a:ext cx="328880" cy="4091"/>
      </dsp:txXfrm>
    </dsp:sp>
    <dsp:sp modelId="{15793D59-6C7B-4999-957B-80BD875F7E8C}">
      <dsp:nvSpPr>
        <dsp:cNvPr id="0" name=""/>
        <dsp:cNvSpPr/>
      </dsp:nvSpPr>
      <dsp:spPr>
        <a:xfrm>
          <a:off x="7439411" y="1477950"/>
          <a:ext cx="1779097" cy="1067458"/>
        </a:xfrm>
        <a:prstGeom prst="rect">
          <a:avLst/>
        </a:prstGeom>
        <a:solidFill>
          <a:schemeClr val="accent1">
            <a:lumMod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177" tIns="91508" rIns="87177" bIns="91508" numCol="1" spcCol="1270" anchor="ctr" anchorCtr="0">
          <a:noAutofit/>
        </a:bodyPr>
        <a:lstStyle/>
        <a:p>
          <a:pPr marL="0" lvl="0" indent="0" algn="ctr" defTabSz="800100">
            <a:lnSpc>
              <a:spcPct val="90000"/>
            </a:lnSpc>
            <a:spcBef>
              <a:spcPct val="0"/>
            </a:spcBef>
            <a:spcAft>
              <a:spcPct val="35000"/>
            </a:spcAft>
            <a:buNone/>
          </a:pPr>
          <a:r>
            <a:rPr lang="en-GB" sz="1800" kern="1200" dirty="0"/>
            <a:t>No overview about open requests</a:t>
          </a:r>
          <a:endParaRPr lang="en-US" sz="1800" kern="1200" dirty="0"/>
        </a:p>
      </dsp:txBody>
      <dsp:txXfrm>
        <a:off x="7439411" y="1477950"/>
        <a:ext cx="1779097" cy="1067458"/>
      </dsp:txXfrm>
    </dsp:sp>
    <dsp:sp modelId="{E26D05D7-7D14-4309-B9B5-AB5B280F04E2}">
      <dsp:nvSpPr>
        <dsp:cNvPr id="0" name=""/>
        <dsp:cNvSpPr/>
      </dsp:nvSpPr>
      <dsp:spPr>
        <a:xfrm>
          <a:off x="2651839" y="3442610"/>
          <a:ext cx="378592" cy="91440"/>
        </a:xfrm>
        <a:custGeom>
          <a:avLst/>
          <a:gdLst/>
          <a:ahLst/>
          <a:cxnLst/>
          <a:rect l="0" t="0" r="0" b="0"/>
          <a:pathLst>
            <a:path>
              <a:moveTo>
                <a:pt x="0" y="45720"/>
              </a:moveTo>
              <a:lnTo>
                <a:pt x="378592"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30905" y="3486284"/>
        <a:ext cx="20459" cy="4091"/>
      </dsp:txXfrm>
    </dsp:sp>
    <dsp:sp modelId="{0030AB38-6756-4AFC-A07B-11B6BCDE923B}">
      <dsp:nvSpPr>
        <dsp:cNvPr id="0" name=""/>
        <dsp:cNvSpPr/>
      </dsp:nvSpPr>
      <dsp:spPr>
        <a:xfrm>
          <a:off x="874542" y="2954601"/>
          <a:ext cx="1779097" cy="1067458"/>
        </a:xfrm>
        <a:prstGeom prst="rect">
          <a:avLst/>
        </a:prstGeom>
        <a:solidFill>
          <a:schemeClr val="tx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177" tIns="91508" rIns="87177" bIns="91508" numCol="1" spcCol="1270" anchor="ctr" anchorCtr="0">
          <a:noAutofit/>
        </a:bodyPr>
        <a:lstStyle/>
        <a:p>
          <a:pPr marL="0" lvl="0" indent="0" algn="ctr" defTabSz="800100">
            <a:lnSpc>
              <a:spcPct val="90000"/>
            </a:lnSpc>
            <a:spcBef>
              <a:spcPct val="0"/>
            </a:spcBef>
            <a:spcAft>
              <a:spcPct val="35000"/>
            </a:spcAft>
            <a:buNone/>
          </a:pPr>
          <a:r>
            <a:rPr lang="en-GB" sz="1800" b="1" kern="1200" dirty="0"/>
            <a:t>No clear rule for decision</a:t>
          </a:r>
          <a:endParaRPr lang="en-US" sz="1800" kern="1200" dirty="0"/>
        </a:p>
      </dsp:txBody>
      <dsp:txXfrm>
        <a:off x="874542" y="2954601"/>
        <a:ext cx="1779097" cy="1067458"/>
      </dsp:txXfrm>
    </dsp:sp>
    <dsp:sp modelId="{7A399355-2E28-4FF1-A8AB-5968E2E03890}">
      <dsp:nvSpPr>
        <dsp:cNvPr id="0" name=""/>
        <dsp:cNvSpPr/>
      </dsp:nvSpPr>
      <dsp:spPr>
        <a:xfrm>
          <a:off x="4840129" y="3442610"/>
          <a:ext cx="378592" cy="91440"/>
        </a:xfrm>
        <a:custGeom>
          <a:avLst/>
          <a:gdLst/>
          <a:ahLst/>
          <a:cxnLst/>
          <a:rect l="0" t="0" r="0" b="0"/>
          <a:pathLst>
            <a:path>
              <a:moveTo>
                <a:pt x="0" y="45720"/>
              </a:moveTo>
              <a:lnTo>
                <a:pt x="378592"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19195" y="3486284"/>
        <a:ext cx="20459" cy="4091"/>
      </dsp:txXfrm>
    </dsp:sp>
    <dsp:sp modelId="{22B14684-0295-44D2-B3BC-D7E0FCD9CA3D}">
      <dsp:nvSpPr>
        <dsp:cNvPr id="0" name=""/>
        <dsp:cNvSpPr/>
      </dsp:nvSpPr>
      <dsp:spPr>
        <a:xfrm>
          <a:off x="3062831" y="2954601"/>
          <a:ext cx="1779097" cy="1067458"/>
        </a:xfrm>
        <a:prstGeom prst="rect">
          <a:avLst/>
        </a:prstGeom>
        <a:solidFill>
          <a:schemeClr val="accent1">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177" tIns="91508" rIns="87177" bIns="91508" numCol="1" spcCol="1270" anchor="ctr" anchorCtr="0">
          <a:noAutofit/>
        </a:bodyPr>
        <a:lstStyle/>
        <a:p>
          <a:pPr marL="0" lvl="0" indent="0" algn="ctr" defTabSz="800100">
            <a:lnSpc>
              <a:spcPct val="90000"/>
            </a:lnSpc>
            <a:spcBef>
              <a:spcPct val="0"/>
            </a:spcBef>
            <a:spcAft>
              <a:spcPct val="35000"/>
            </a:spcAft>
            <a:buNone/>
          </a:pPr>
          <a:r>
            <a:rPr lang="en-GB" sz="1800" kern="1200" dirty="0"/>
            <a:t>Subjective decision on feeling</a:t>
          </a:r>
          <a:endParaRPr lang="en-US" sz="1800" kern="1200" dirty="0"/>
        </a:p>
      </dsp:txBody>
      <dsp:txXfrm>
        <a:off x="3062831" y="2954601"/>
        <a:ext cx="1779097" cy="1067458"/>
      </dsp:txXfrm>
    </dsp:sp>
    <dsp:sp modelId="{6EAAF0BC-3981-462E-84F9-4C8981F4897A}">
      <dsp:nvSpPr>
        <dsp:cNvPr id="0" name=""/>
        <dsp:cNvSpPr/>
      </dsp:nvSpPr>
      <dsp:spPr>
        <a:xfrm>
          <a:off x="5251121" y="2954601"/>
          <a:ext cx="1779097" cy="1067458"/>
        </a:xfrm>
        <a:prstGeom prst="rect">
          <a:avLst/>
        </a:prstGeom>
        <a:solidFill>
          <a:schemeClr val="accent1">
            <a:lumMod val="75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177" tIns="91508" rIns="87177" bIns="91508" numCol="1" spcCol="1270" anchor="ctr" anchorCtr="0">
          <a:noAutofit/>
        </a:bodyPr>
        <a:lstStyle/>
        <a:p>
          <a:pPr marL="0" lvl="0" indent="0" algn="ctr" defTabSz="800100">
            <a:lnSpc>
              <a:spcPct val="90000"/>
            </a:lnSpc>
            <a:spcBef>
              <a:spcPct val="0"/>
            </a:spcBef>
            <a:spcAft>
              <a:spcPct val="35000"/>
            </a:spcAft>
            <a:buNone/>
          </a:pPr>
          <a:r>
            <a:rPr lang="en-US" sz="1800" kern="1200" dirty="0"/>
            <a:t>Not transparent</a:t>
          </a:r>
        </a:p>
      </dsp:txBody>
      <dsp:txXfrm>
        <a:off x="5251121" y="2954601"/>
        <a:ext cx="1779097" cy="10674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F5A325-C89B-4064-811F-22A7D7DA8EA6}">
      <dsp:nvSpPr>
        <dsp:cNvPr id="0" name=""/>
        <dsp:cNvSpPr/>
      </dsp:nvSpPr>
      <dsp:spPr>
        <a:xfrm>
          <a:off x="723466" y="954"/>
          <a:ext cx="2010725" cy="1206435"/>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b="1" kern="1200" dirty="0"/>
            <a:t>Quality of request</a:t>
          </a:r>
          <a:endParaRPr lang="en-US" sz="2100" kern="1200" dirty="0"/>
        </a:p>
      </dsp:txBody>
      <dsp:txXfrm>
        <a:off x="723466" y="954"/>
        <a:ext cx="2010725" cy="1206435"/>
      </dsp:txXfrm>
    </dsp:sp>
    <dsp:sp modelId="{4F40E153-7BDA-4726-837B-054A4BC83E5A}">
      <dsp:nvSpPr>
        <dsp:cNvPr id="0" name=""/>
        <dsp:cNvSpPr/>
      </dsp:nvSpPr>
      <dsp:spPr>
        <a:xfrm>
          <a:off x="2935264" y="954"/>
          <a:ext cx="2010725" cy="1206435"/>
        </a:xfrm>
        <a:prstGeom prst="rect">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Unstructured request by mail</a:t>
          </a:r>
          <a:endParaRPr lang="en-US" sz="2100" kern="1200" dirty="0"/>
        </a:p>
      </dsp:txBody>
      <dsp:txXfrm>
        <a:off x="2935264" y="954"/>
        <a:ext cx="2010725" cy="1206435"/>
      </dsp:txXfrm>
    </dsp:sp>
    <dsp:sp modelId="{4FE823D6-6841-4140-A9C2-3DB0758A1622}">
      <dsp:nvSpPr>
        <dsp:cNvPr id="0" name=""/>
        <dsp:cNvSpPr/>
      </dsp:nvSpPr>
      <dsp:spPr>
        <a:xfrm>
          <a:off x="5147061" y="954"/>
          <a:ext cx="2010725" cy="1206435"/>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Must-information are not covered</a:t>
          </a:r>
          <a:endParaRPr lang="en-US" sz="2100" kern="1200" dirty="0"/>
        </a:p>
      </dsp:txBody>
      <dsp:txXfrm>
        <a:off x="5147061" y="954"/>
        <a:ext cx="2010725" cy="1206435"/>
      </dsp:txXfrm>
    </dsp:sp>
    <dsp:sp modelId="{5880EE5C-755F-4D9F-B5A1-87CA954F0393}">
      <dsp:nvSpPr>
        <dsp:cNvPr id="0" name=""/>
        <dsp:cNvSpPr/>
      </dsp:nvSpPr>
      <dsp:spPr>
        <a:xfrm>
          <a:off x="7358859" y="954"/>
          <a:ext cx="2010725" cy="1206435"/>
        </a:xfrm>
        <a:prstGeom prst="rect">
          <a:avLst/>
        </a:prstGeom>
        <a:solidFill>
          <a:schemeClr val="accent1"/>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b="1" kern="1200" dirty="0"/>
            <a:t>Innovation ideas are listed on a PowerPoint</a:t>
          </a:r>
          <a:endParaRPr lang="en-US" sz="2100" kern="1200" dirty="0"/>
        </a:p>
      </dsp:txBody>
      <dsp:txXfrm>
        <a:off x="7358859" y="954"/>
        <a:ext cx="2010725" cy="1206435"/>
      </dsp:txXfrm>
    </dsp:sp>
    <dsp:sp modelId="{E6760412-0FEA-420C-AABB-61389D354FFF}">
      <dsp:nvSpPr>
        <dsp:cNvPr id="0" name=""/>
        <dsp:cNvSpPr/>
      </dsp:nvSpPr>
      <dsp:spPr>
        <a:xfrm>
          <a:off x="723466" y="1408462"/>
          <a:ext cx="2010725" cy="1206435"/>
        </a:xfrm>
        <a:prstGeom prst="rect">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High error rate due to manual work</a:t>
          </a:r>
          <a:endParaRPr lang="en-US" sz="2100" kern="1200" dirty="0"/>
        </a:p>
      </dsp:txBody>
      <dsp:txXfrm>
        <a:off x="723466" y="1408462"/>
        <a:ext cx="2010725" cy="1206435"/>
      </dsp:txXfrm>
    </dsp:sp>
    <dsp:sp modelId="{7740556D-5D13-4783-AF66-75591FF63186}">
      <dsp:nvSpPr>
        <dsp:cNvPr id="0" name=""/>
        <dsp:cNvSpPr/>
      </dsp:nvSpPr>
      <dsp:spPr>
        <a:xfrm>
          <a:off x="2935264" y="1408462"/>
          <a:ext cx="2010725" cy="1206435"/>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b="1" kern="1200"/>
            <a:t>Unclear where the request is</a:t>
          </a:r>
          <a:endParaRPr lang="en-US" sz="2100" kern="1200"/>
        </a:p>
      </dsp:txBody>
      <dsp:txXfrm>
        <a:off x="2935264" y="1408462"/>
        <a:ext cx="2010725" cy="1206435"/>
      </dsp:txXfrm>
    </dsp:sp>
    <dsp:sp modelId="{05C7D9F5-C22B-4DD6-8E39-28A34B27C65C}">
      <dsp:nvSpPr>
        <dsp:cNvPr id="0" name=""/>
        <dsp:cNvSpPr/>
      </dsp:nvSpPr>
      <dsp:spPr>
        <a:xfrm>
          <a:off x="5147061" y="1408462"/>
          <a:ext cx="2010725" cy="1206435"/>
        </a:xfrm>
        <a:prstGeom prst="rect">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Only update-information by cancellation</a:t>
          </a:r>
          <a:endParaRPr lang="en-US" sz="2100" kern="1200" dirty="0"/>
        </a:p>
      </dsp:txBody>
      <dsp:txXfrm>
        <a:off x="5147061" y="1408462"/>
        <a:ext cx="2010725" cy="1206435"/>
      </dsp:txXfrm>
    </dsp:sp>
    <dsp:sp modelId="{EBDB047D-8FD0-4202-B3DB-1114631E3896}">
      <dsp:nvSpPr>
        <dsp:cNvPr id="0" name=""/>
        <dsp:cNvSpPr/>
      </dsp:nvSpPr>
      <dsp:spPr>
        <a:xfrm>
          <a:off x="7358859" y="1408462"/>
          <a:ext cx="2010725" cy="1206435"/>
        </a:xfrm>
        <a:prstGeom prst="rect">
          <a:avLst/>
        </a:prstGeom>
        <a:solidFill>
          <a:schemeClr val="accent1">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No overview about open requests</a:t>
          </a:r>
          <a:endParaRPr lang="en-US" sz="2100" kern="1200" dirty="0"/>
        </a:p>
      </dsp:txBody>
      <dsp:txXfrm>
        <a:off x="7358859" y="1408462"/>
        <a:ext cx="2010725" cy="1206435"/>
      </dsp:txXfrm>
    </dsp:sp>
    <dsp:sp modelId="{EC9AFE37-8F00-4E2E-B54C-DBF76AB3931A}">
      <dsp:nvSpPr>
        <dsp:cNvPr id="0" name=""/>
        <dsp:cNvSpPr/>
      </dsp:nvSpPr>
      <dsp:spPr>
        <a:xfrm>
          <a:off x="1829365" y="2815970"/>
          <a:ext cx="2010725" cy="1206435"/>
        </a:xfrm>
        <a:prstGeom prst="rect">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b="1" kern="1200" dirty="0"/>
            <a:t>No clear rule for decision</a:t>
          </a:r>
          <a:endParaRPr lang="en-US" sz="2100" kern="1200" dirty="0"/>
        </a:p>
      </dsp:txBody>
      <dsp:txXfrm>
        <a:off x="1829365" y="2815970"/>
        <a:ext cx="2010725" cy="1206435"/>
      </dsp:txXfrm>
    </dsp:sp>
    <dsp:sp modelId="{8FF6A8CE-5510-462A-ABFD-EFD14C2476A9}">
      <dsp:nvSpPr>
        <dsp:cNvPr id="0" name=""/>
        <dsp:cNvSpPr/>
      </dsp:nvSpPr>
      <dsp:spPr>
        <a:xfrm>
          <a:off x="4041162" y="2815970"/>
          <a:ext cx="2010725" cy="1206435"/>
        </a:xfrm>
        <a:prstGeom prst="rect">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Subjective decision on feeling</a:t>
          </a:r>
          <a:endParaRPr lang="en-US" sz="2100" kern="1200" dirty="0"/>
        </a:p>
      </dsp:txBody>
      <dsp:txXfrm>
        <a:off x="4041162" y="2815970"/>
        <a:ext cx="2010725" cy="1206435"/>
      </dsp:txXfrm>
    </dsp:sp>
    <dsp:sp modelId="{027CD90D-6BCB-49EC-AF72-DCDEEA3256B1}">
      <dsp:nvSpPr>
        <dsp:cNvPr id="0" name=""/>
        <dsp:cNvSpPr/>
      </dsp:nvSpPr>
      <dsp:spPr>
        <a:xfrm>
          <a:off x="6252960" y="2815970"/>
          <a:ext cx="2010725" cy="1206435"/>
        </a:xfrm>
        <a:prstGeom prst="rect">
          <a:avLst/>
        </a:prstGeom>
        <a:solidFill>
          <a:schemeClr val="accent1">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Not transparent</a:t>
          </a:r>
        </a:p>
      </dsp:txBody>
      <dsp:txXfrm>
        <a:off x="6252960" y="2815970"/>
        <a:ext cx="2010725" cy="12064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056552-A4A9-42D9-A524-CBD38D0ECEF7}">
      <dsp:nvSpPr>
        <dsp:cNvPr id="0" name=""/>
        <dsp:cNvSpPr/>
      </dsp:nvSpPr>
      <dsp:spPr>
        <a:xfrm>
          <a:off x="0" y="1301"/>
          <a:ext cx="10058399" cy="5544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2E8E35-7A25-48E4-847F-A66EDE235D9A}">
      <dsp:nvSpPr>
        <dsp:cNvPr id="0" name=""/>
        <dsp:cNvSpPr/>
      </dsp:nvSpPr>
      <dsp:spPr>
        <a:xfrm>
          <a:off x="167736" y="126063"/>
          <a:ext cx="304974" cy="3049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0A5648-76F0-4501-AC54-91E433478735}">
      <dsp:nvSpPr>
        <dsp:cNvPr id="0" name=""/>
        <dsp:cNvSpPr/>
      </dsp:nvSpPr>
      <dsp:spPr>
        <a:xfrm>
          <a:off x="640447" y="1301"/>
          <a:ext cx="9417952"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100000"/>
            </a:lnSpc>
            <a:spcBef>
              <a:spcPct val="0"/>
            </a:spcBef>
            <a:spcAft>
              <a:spcPct val="35000"/>
            </a:spcAft>
            <a:buNone/>
          </a:pPr>
          <a:r>
            <a:rPr lang="en-GB" sz="1900" kern="1200"/>
            <a:t>Implemented a workflow internal </a:t>
          </a:r>
          <a:endParaRPr lang="en-US" sz="1900" kern="1200"/>
        </a:p>
      </dsp:txBody>
      <dsp:txXfrm>
        <a:off x="640447" y="1301"/>
        <a:ext cx="9417952" cy="554499"/>
      </dsp:txXfrm>
    </dsp:sp>
    <dsp:sp modelId="{2CA111F0-6CF3-45A9-898B-3D84459E1A57}">
      <dsp:nvSpPr>
        <dsp:cNvPr id="0" name=""/>
        <dsp:cNvSpPr/>
      </dsp:nvSpPr>
      <dsp:spPr>
        <a:xfrm>
          <a:off x="0" y="694425"/>
          <a:ext cx="10058399" cy="5544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0C80C5-F359-472F-9D5B-748B8B5E016F}">
      <dsp:nvSpPr>
        <dsp:cNvPr id="0" name=""/>
        <dsp:cNvSpPr/>
      </dsp:nvSpPr>
      <dsp:spPr>
        <a:xfrm>
          <a:off x="167736" y="819188"/>
          <a:ext cx="304974" cy="3049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3C8137-EB28-4E49-9685-2AC0F3749871}">
      <dsp:nvSpPr>
        <dsp:cNvPr id="0" name=""/>
        <dsp:cNvSpPr/>
      </dsp:nvSpPr>
      <dsp:spPr>
        <a:xfrm>
          <a:off x="640447" y="694425"/>
          <a:ext cx="9417952"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100000"/>
            </a:lnSpc>
            <a:spcBef>
              <a:spcPct val="0"/>
            </a:spcBef>
            <a:spcAft>
              <a:spcPct val="35000"/>
            </a:spcAft>
            <a:buNone/>
          </a:pPr>
          <a:r>
            <a:rPr lang="en-GB" sz="1900" kern="1200"/>
            <a:t>Implementation of a Website inclusive FAQ</a:t>
          </a:r>
          <a:endParaRPr lang="en-US" sz="1900" kern="1200"/>
        </a:p>
      </dsp:txBody>
      <dsp:txXfrm>
        <a:off x="640447" y="694425"/>
        <a:ext cx="9417952" cy="554499"/>
      </dsp:txXfrm>
    </dsp:sp>
    <dsp:sp modelId="{8B78ACBB-075D-4C7F-AA39-EB15BCF8EF9D}">
      <dsp:nvSpPr>
        <dsp:cNvPr id="0" name=""/>
        <dsp:cNvSpPr/>
      </dsp:nvSpPr>
      <dsp:spPr>
        <a:xfrm>
          <a:off x="0" y="1387550"/>
          <a:ext cx="10058399" cy="5544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334FBB-5C04-4B84-9FFF-627B45E560F0}">
      <dsp:nvSpPr>
        <dsp:cNvPr id="0" name=""/>
        <dsp:cNvSpPr/>
      </dsp:nvSpPr>
      <dsp:spPr>
        <a:xfrm>
          <a:off x="167736" y="1512312"/>
          <a:ext cx="304974" cy="3049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1F8ED8-CD82-45F0-AA28-7F005A186AE3}">
      <dsp:nvSpPr>
        <dsp:cNvPr id="0" name=""/>
        <dsp:cNvSpPr/>
      </dsp:nvSpPr>
      <dsp:spPr>
        <a:xfrm>
          <a:off x="640447" y="1387550"/>
          <a:ext cx="9417952"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100000"/>
            </a:lnSpc>
            <a:spcBef>
              <a:spcPct val="0"/>
            </a:spcBef>
            <a:spcAft>
              <a:spcPct val="35000"/>
            </a:spcAft>
            <a:buNone/>
          </a:pPr>
          <a:r>
            <a:rPr lang="en-GB" sz="1900" kern="1200"/>
            <a:t>Structured submission with Google form or chatbot</a:t>
          </a:r>
          <a:endParaRPr lang="en-US" sz="1900" kern="1200"/>
        </a:p>
      </dsp:txBody>
      <dsp:txXfrm>
        <a:off x="640447" y="1387550"/>
        <a:ext cx="9417952" cy="554499"/>
      </dsp:txXfrm>
    </dsp:sp>
    <dsp:sp modelId="{45443506-68E3-47F9-B2CC-B6A1497B93DF}">
      <dsp:nvSpPr>
        <dsp:cNvPr id="0" name=""/>
        <dsp:cNvSpPr/>
      </dsp:nvSpPr>
      <dsp:spPr>
        <a:xfrm>
          <a:off x="0" y="2080674"/>
          <a:ext cx="10058399" cy="5544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0DD3A2-CC8C-4D28-A9CF-256CCBC275BA}">
      <dsp:nvSpPr>
        <dsp:cNvPr id="0" name=""/>
        <dsp:cNvSpPr/>
      </dsp:nvSpPr>
      <dsp:spPr>
        <a:xfrm>
          <a:off x="167736" y="2205437"/>
          <a:ext cx="304974" cy="3049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2C410F-D887-481F-A6A1-2382A1771811}">
      <dsp:nvSpPr>
        <dsp:cNvPr id="0" name=""/>
        <dsp:cNvSpPr/>
      </dsp:nvSpPr>
      <dsp:spPr>
        <a:xfrm>
          <a:off x="640447" y="2080674"/>
          <a:ext cx="9417952"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100000"/>
            </a:lnSpc>
            <a:spcBef>
              <a:spcPct val="0"/>
            </a:spcBef>
            <a:spcAft>
              <a:spcPct val="35000"/>
            </a:spcAft>
            <a:buNone/>
          </a:pPr>
          <a:r>
            <a:rPr lang="en-GB" sz="1900" kern="1200"/>
            <a:t>Automated status update to the submitter after each change</a:t>
          </a:r>
          <a:endParaRPr lang="en-US" sz="1900" kern="1200"/>
        </a:p>
      </dsp:txBody>
      <dsp:txXfrm>
        <a:off x="640447" y="2080674"/>
        <a:ext cx="9417952" cy="554499"/>
      </dsp:txXfrm>
    </dsp:sp>
    <dsp:sp modelId="{8A4CAFC2-5FFE-4C26-9B8F-01BED15263EF}">
      <dsp:nvSpPr>
        <dsp:cNvPr id="0" name=""/>
        <dsp:cNvSpPr/>
      </dsp:nvSpPr>
      <dsp:spPr>
        <a:xfrm>
          <a:off x="0" y="2773799"/>
          <a:ext cx="10058399" cy="5544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CDEF05-690D-412A-A5EE-104AE4DF07DF}">
      <dsp:nvSpPr>
        <dsp:cNvPr id="0" name=""/>
        <dsp:cNvSpPr/>
      </dsp:nvSpPr>
      <dsp:spPr>
        <a:xfrm>
          <a:off x="167736" y="2898561"/>
          <a:ext cx="304974" cy="3049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EE74C7-485D-4D44-96CD-47D1C8DE11EA}">
      <dsp:nvSpPr>
        <dsp:cNvPr id="0" name=""/>
        <dsp:cNvSpPr/>
      </dsp:nvSpPr>
      <dsp:spPr>
        <a:xfrm>
          <a:off x="640447" y="2773799"/>
          <a:ext cx="9417952"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100000"/>
            </a:lnSpc>
            <a:spcBef>
              <a:spcPct val="0"/>
            </a:spcBef>
            <a:spcAft>
              <a:spcPct val="35000"/>
            </a:spcAft>
            <a:buNone/>
          </a:pPr>
          <a:r>
            <a:rPr lang="en-GB" sz="1900" kern="1200"/>
            <a:t>Improve transparency – decisions has clear rules  </a:t>
          </a:r>
          <a:endParaRPr lang="en-US" sz="1900" kern="1200"/>
        </a:p>
      </dsp:txBody>
      <dsp:txXfrm>
        <a:off x="640447" y="2773799"/>
        <a:ext cx="9417952" cy="554499"/>
      </dsp:txXfrm>
    </dsp:sp>
    <dsp:sp modelId="{483D205B-5FBB-47A6-A443-25C825BFF722}">
      <dsp:nvSpPr>
        <dsp:cNvPr id="0" name=""/>
        <dsp:cNvSpPr/>
      </dsp:nvSpPr>
      <dsp:spPr>
        <a:xfrm>
          <a:off x="0" y="3466924"/>
          <a:ext cx="10058399" cy="5544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EADE0-1002-476A-B360-9C33119399B9}">
      <dsp:nvSpPr>
        <dsp:cNvPr id="0" name=""/>
        <dsp:cNvSpPr/>
      </dsp:nvSpPr>
      <dsp:spPr>
        <a:xfrm>
          <a:off x="167736" y="3591686"/>
          <a:ext cx="304974" cy="30497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27CAD4-80D8-4A1B-9DCE-E927F5F48300}">
      <dsp:nvSpPr>
        <dsp:cNvPr id="0" name=""/>
        <dsp:cNvSpPr/>
      </dsp:nvSpPr>
      <dsp:spPr>
        <a:xfrm>
          <a:off x="640447" y="3466924"/>
          <a:ext cx="9417952"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100000"/>
            </a:lnSpc>
            <a:spcBef>
              <a:spcPct val="0"/>
            </a:spcBef>
            <a:spcAft>
              <a:spcPct val="35000"/>
            </a:spcAft>
            <a:buNone/>
          </a:pPr>
          <a:r>
            <a:rPr lang="en-GB" sz="1900" kern="1200"/>
            <a:t>Reduce working time</a:t>
          </a:r>
          <a:endParaRPr lang="en-US" sz="1900" kern="1200"/>
        </a:p>
      </dsp:txBody>
      <dsp:txXfrm>
        <a:off x="640447" y="3466924"/>
        <a:ext cx="9417952" cy="5544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7AA5E3-2FCB-4B16-B027-5439E3A97C77}">
      <dsp:nvSpPr>
        <dsp:cNvPr id="0" name=""/>
        <dsp:cNvSpPr/>
      </dsp:nvSpPr>
      <dsp:spPr>
        <a:xfrm>
          <a:off x="1700930" y="5633"/>
          <a:ext cx="881244" cy="88124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DD60BD-7B8D-4420-9286-E91CF57A896D}">
      <dsp:nvSpPr>
        <dsp:cNvPr id="0" name=""/>
        <dsp:cNvSpPr/>
      </dsp:nvSpPr>
      <dsp:spPr>
        <a:xfrm>
          <a:off x="1885991" y="190694"/>
          <a:ext cx="511121" cy="5111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11930E-C95E-418B-9544-D60A1B04118F}">
      <dsp:nvSpPr>
        <dsp:cNvPr id="0" name=""/>
        <dsp:cNvSpPr/>
      </dsp:nvSpPr>
      <dsp:spPr>
        <a:xfrm>
          <a:off x="2771012" y="5633"/>
          <a:ext cx="2077217" cy="881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GB" sz="1600" kern="1200"/>
            <a:t>Implemented a workflow internal </a:t>
          </a:r>
          <a:endParaRPr lang="en-US" sz="1600" kern="1200"/>
        </a:p>
      </dsp:txBody>
      <dsp:txXfrm>
        <a:off x="2771012" y="5633"/>
        <a:ext cx="2077217" cy="881244"/>
      </dsp:txXfrm>
    </dsp:sp>
    <dsp:sp modelId="{ADCD6213-DF58-4565-AA6D-8AA44F1BC36D}">
      <dsp:nvSpPr>
        <dsp:cNvPr id="0" name=""/>
        <dsp:cNvSpPr/>
      </dsp:nvSpPr>
      <dsp:spPr>
        <a:xfrm>
          <a:off x="5210169" y="5633"/>
          <a:ext cx="881244" cy="88124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ED1850-594C-4163-8D5A-5102B1700F40}">
      <dsp:nvSpPr>
        <dsp:cNvPr id="0" name=""/>
        <dsp:cNvSpPr/>
      </dsp:nvSpPr>
      <dsp:spPr>
        <a:xfrm>
          <a:off x="5395230" y="190694"/>
          <a:ext cx="511121" cy="5111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35DF94-3979-4A4E-8DEA-60932A2D72DD}">
      <dsp:nvSpPr>
        <dsp:cNvPr id="0" name=""/>
        <dsp:cNvSpPr/>
      </dsp:nvSpPr>
      <dsp:spPr>
        <a:xfrm>
          <a:off x="6280251" y="5633"/>
          <a:ext cx="2077217" cy="881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GB" sz="1600" kern="1200"/>
            <a:t>Implementation of a Website inclusive FAQ</a:t>
          </a:r>
          <a:endParaRPr lang="en-US" sz="1600" kern="1200"/>
        </a:p>
      </dsp:txBody>
      <dsp:txXfrm>
        <a:off x="6280251" y="5633"/>
        <a:ext cx="2077217" cy="881244"/>
      </dsp:txXfrm>
    </dsp:sp>
    <dsp:sp modelId="{15F8BF42-892C-4DF1-9C9E-D49532400E6E}">
      <dsp:nvSpPr>
        <dsp:cNvPr id="0" name=""/>
        <dsp:cNvSpPr/>
      </dsp:nvSpPr>
      <dsp:spPr>
        <a:xfrm>
          <a:off x="1700930" y="1570740"/>
          <a:ext cx="881244" cy="88124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A71AEA-C6BC-4CF0-919F-B2E00DE5B377}">
      <dsp:nvSpPr>
        <dsp:cNvPr id="0" name=""/>
        <dsp:cNvSpPr/>
      </dsp:nvSpPr>
      <dsp:spPr>
        <a:xfrm>
          <a:off x="1885991" y="1755801"/>
          <a:ext cx="511121" cy="5111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30FF2E-181A-42E0-A68D-615A5F810520}">
      <dsp:nvSpPr>
        <dsp:cNvPr id="0" name=""/>
        <dsp:cNvSpPr/>
      </dsp:nvSpPr>
      <dsp:spPr>
        <a:xfrm>
          <a:off x="2771012" y="1570740"/>
          <a:ext cx="2077217" cy="881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GB" sz="1600" kern="1200"/>
            <a:t>Structured submission with Google form or chatbot</a:t>
          </a:r>
          <a:endParaRPr lang="en-US" sz="1600" kern="1200"/>
        </a:p>
      </dsp:txBody>
      <dsp:txXfrm>
        <a:off x="2771012" y="1570740"/>
        <a:ext cx="2077217" cy="881244"/>
      </dsp:txXfrm>
    </dsp:sp>
    <dsp:sp modelId="{CE55EA42-C710-4CFA-9297-7BA730CA92B2}">
      <dsp:nvSpPr>
        <dsp:cNvPr id="0" name=""/>
        <dsp:cNvSpPr/>
      </dsp:nvSpPr>
      <dsp:spPr>
        <a:xfrm>
          <a:off x="5210169" y="1570740"/>
          <a:ext cx="881244" cy="88124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294585-6ADA-427E-9E27-E78E351C5FC4}">
      <dsp:nvSpPr>
        <dsp:cNvPr id="0" name=""/>
        <dsp:cNvSpPr/>
      </dsp:nvSpPr>
      <dsp:spPr>
        <a:xfrm>
          <a:off x="5395230" y="1755801"/>
          <a:ext cx="511121" cy="51112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54A79A-98CA-4DA3-B1B6-4DF2565CD000}">
      <dsp:nvSpPr>
        <dsp:cNvPr id="0" name=""/>
        <dsp:cNvSpPr/>
      </dsp:nvSpPr>
      <dsp:spPr>
        <a:xfrm>
          <a:off x="6280251" y="1570740"/>
          <a:ext cx="2077217" cy="881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GB" sz="1600" kern="1200"/>
            <a:t>Automated status update to the submitter after each change</a:t>
          </a:r>
          <a:endParaRPr lang="en-US" sz="1600" kern="1200"/>
        </a:p>
      </dsp:txBody>
      <dsp:txXfrm>
        <a:off x="6280251" y="1570740"/>
        <a:ext cx="2077217" cy="881244"/>
      </dsp:txXfrm>
    </dsp:sp>
    <dsp:sp modelId="{4955B87F-34FF-4F0D-BE31-76649C926CF2}">
      <dsp:nvSpPr>
        <dsp:cNvPr id="0" name=""/>
        <dsp:cNvSpPr/>
      </dsp:nvSpPr>
      <dsp:spPr>
        <a:xfrm>
          <a:off x="1700930" y="3135847"/>
          <a:ext cx="881244" cy="88124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47F151-5B15-43B7-A339-62E07B4ADCCC}">
      <dsp:nvSpPr>
        <dsp:cNvPr id="0" name=""/>
        <dsp:cNvSpPr/>
      </dsp:nvSpPr>
      <dsp:spPr>
        <a:xfrm>
          <a:off x="1885991" y="3320908"/>
          <a:ext cx="511121" cy="51112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C4CAA5-F582-452B-BA2D-BEEB62CA1773}">
      <dsp:nvSpPr>
        <dsp:cNvPr id="0" name=""/>
        <dsp:cNvSpPr/>
      </dsp:nvSpPr>
      <dsp:spPr>
        <a:xfrm>
          <a:off x="2771012" y="3135847"/>
          <a:ext cx="2077217" cy="881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GB" sz="1600" kern="1200"/>
            <a:t>Improve transparency – decisions has clear rules  </a:t>
          </a:r>
          <a:endParaRPr lang="en-US" sz="1600" kern="1200"/>
        </a:p>
      </dsp:txBody>
      <dsp:txXfrm>
        <a:off x="2771012" y="3135847"/>
        <a:ext cx="2077217" cy="881244"/>
      </dsp:txXfrm>
    </dsp:sp>
    <dsp:sp modelId="{6EE66B56-6A17-4532-AD40-88CA01D63501}">
      <dsp:nvSpPr>
        <dsp:cNvPr id="0" name=""/>
        <dsp:cNvSpPr/>
      </dsp:nvSpPr>
      <dsp:spPr>
        <a:xfrm>
          <a:off x="5210169" y="3135847"/>
          <a:ext cx="881244" cy="88124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3B517F-B5D9-4D67-8A99-A031854C5E91}">
      <dsp:nvSpPr>
        <dsp:cNvPr id="0" name=""/>
        <dsp:cNvSpPr/>
      </dsp:nvSpPr>
      <dsp:spPr>
        <a:xfrm>
          <a:off x="5395230" y="3320908"/>
          <a:ext cx="511121" cy="51112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CFB08C-D381-4289-98BC-9C7CDCA7F52B}">
      <dsp:nvSpPr>
        <dsp:cNvPr id="0" name=""/>
        <dsp:cNvSpPr/>
      </dsp:nvSpPr>
      <dsp:spPr>
        <a:xfrm>
          <a:off x="6280251" y="3135847"/>
          <a:ext cx="2077217" cy="881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GB" sz="1600" kern="1200"/>
            <a:t>Reduce working time</a:t>
          </a:r>
          <a:endParaRPr lang="en-US" sz="1600" kern="1200"/>
        </a:p>
      </dsp:txBody>
      <dsp:txXfrm>
        <a:off x="6280251" y="3135847"/>
        <a:ext cx="2077217" cy="8812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DF1A74-A075-4763-B0DA-81F0CF362923}">
      <dsp:nvSpPr>
        <dsp:cNvPr id="0" name=""/>
        <dsp:cNvSpPr/>
      </dsp:nvSpPr>
      <dsp:spPr>
        <a:xfrm>
          <a:off x="0" y="69702"/>
          <a:ext cx="10058399" cy="592020"/>
        </a:xfrm>
        <a:prstGeom prst="roundRect">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100000"/>
            </a:lnSpc>
            <a:spcBef>
              <a:spcPct val="0"/>
            </a:spcBef>
            <a:spcAft>
              <a:spcPct val="35000"/>
            </a:spcAft>
            <a:buNone/>
          </a:pPr>
          <a:r>
            <a:rPr lang="en-GB" sz="2300" b="1" kern="1200" dirty="0"/>
            <a:t>POC was successful </a:t>
          </a:r>
          <a:endParaRPr lang="en-US" sz="2300" kern="1200" dirty="0"/>
        </a:p>
      </dsp:txBody>
      <dsp:txXfrm>
        <a:off x="28900" y="98602"/>
        <a:ext cx="10000599" cy="534220"/>
      </dsp:txXfrm>
    </dsp:sp>
    <dsp:sp modelId="{0038A3B2-A37D-41A4-ADFC-A74B909F3E74}">
      <dsp:nvSpPr>
        <dsp:cNvPr id="0" name=""/>
        <dsp:cNvSpPr/>
      </dsp:nvSpPr>
      <dsp:spPr>
        <a:xfrm>
          <a:off x="0" y="727962"/>
          <a:ext cx="10058399" cy="592020"/>
        </a:xfrm>
        <a:prstGeom prst="roundRect">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100000"/>
            </a:lnSpc>
            <a:spcBef>
              <a:spcPct val="0"/>
            </a:spcBef>
            <a:spcAft>
              <a:spcPct val="35000"/>
            </a:spcAft>
            <a:buNone/>
          </a:pPr>
          <a:r>
            <a:rPr lang="en-GB" sz="2300" kern="1200" dirty="0"/>
            <a:t>Automate additional process - e.g. Roadmap planning </a:t>
          </a:r>
        </a:p>
      </dsp:txBody>
      <dsp:txXfrm>
        <a:off x="28900" y="756862"/>
        <a:ext cx="10000599" cy="534220"/>
      </dsp:txXfrm>
    </dsp:sp>
    <dsp:sp modelId="{27CDF564-6E97-4CF7-A61C-3CF80A39F421}">
      <dsp:nvSpPr>
        <dsp:cNvPr id="0" name=""/>
        <dsp:cNvSpPr/>
      </dsp:nvSpPr>
      <dsp:spPr>
        <a:xfrm>
          <a:off x="0" y="1386222"/>
          <a:ext cx="10058399" cy="592020"/>
        </a:xfrm>
        <a:prstGeom prst="roundRect">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100000"/>
            </a:lnSpc>
            <a:spcBef>
              <a:spcPct val="0"/>
            </a:spcBef>
            <a:spcAft>
              <a:spcPct val="35000"/>
            </a:spcAft>
            <a:buNone/>
          </a:pPr>
          <a:r>
            <a:rPr lang="en-GB" sz="2300" kern="1200" dirty="0"/>
            <a:t>Connection to other process – e.g. Change Request, Roadmap </a:t>
          </a:r>
          <a:endParaRPr lang="en-US" sz="2300" kern="1200" dirty="0"/>
        </a:p>
      </dsp:txBody>
      <dsp:txXfrm>
        <a:off x="28900" y="1415122"/>
        <a:ext cx="10000599" cy="534220"/>
      </dsp:txXfrm>
    </dsp:sp>
    <dsp:sp modelId="{05C981EF-DD04-4440-9D39-E46A0AFE88D9}">
      <dsp:nvSpPr>
        <dsp:cNvPr id="0" name=""/>
        <dsp:cNvSpPr/>
      </dsp:nvSpPr>
      <dsp:spPr>
        <a:xfrm>
          <a:off x="0" y="2044482"/>
          <a:ext cx="10058399" cy="592020"/>
        </a:xfrm>
        <a:prstGeom prst="roundRect">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100000"/>
            </a:lnSpc>
            <a:spcBef>
              <a:spcPct val="0"/>
            </a:spcBef>
            <a:spcAft>
              <a:spcPct val="35000"/>
            </a:spcAft>
            <a:buNone/>
          </a:pPr>
          <a:r>
            <a:rPr lang="en-GB" sz="2300" kern="1200" dirty="0"/>
            <a:t>Reduce process time</a:t>
          </a:r>
          <a:endParaRPr lang="en-US" sz="2300" kern="1200" dirty="0"/>
        </a:p>
      </dsp:txBody>
      <dsp:txXfrm>
        <a:off x="28900" y="2073382"/>
        <a:ext cx="10000599" cy="534220"/>
      </dsp:txXfrm>
    </dsp:sp>
    <dsp:sp modelId="{B66195D7-4999-41CF-889B-2890F93D5CDA}">
      <dsp:nvSpPr>
        <dsp:cNvPr id="0" name=""/>
        <dsp:cNvSpPr/>
      </dsp:nvSpPr>
      <dsp:spPr>
        <a:xfrm>
          <a:off x="0" y="2702742"/>
          <a:ext cx="10058399" cy="592020"/>
        </a:xfrm>
        <a:prstGeom prst="roundRect">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100000"/>
            </a:lnSpc>
            <a:spcBef>
              <a:spcPct val="0"/>
            </a:spcBef>
            <a:spcAft>
              <a:spcPct val="35000"/>
            </a:spcAft>
            <a:buNone/>
          </a:pPr>
          <a:r>
            <a:rPr lang="en-GB" sz="2300" kern="1200" dirty="0"/>
            <a:t>Improve transparency – decisions has clear rules  </a:t>
          </a:r>
          <a:endParaRPr lang="en-US" sz="2300" kern="1200" dirty="0"/>
        </a:p>
      </dsp:txBody>
      <dsp:txXfrm>
        <a:off x="28900" y="2731642"/>
        <a:ext cx="10000599" cy="534220"/>
      </dsp:txXfrm>
    </dsp:sp>
    <dsp:sp modelId="{7DB3669B-3E1D-4D03-A11C-2B721AE9CEAD}">
      <dsp:nvSpPr>
        <dsp:cNvPr id="0" name=""/>
        <dsp:cNvSpPr/>
      </dsp:nvSpPr>
      <dsp:spPr>
        <a:xfrm>
          <a:off x="0" y="3361002"/>
          <a:ext cx="10058399" cy="592020"/>
        </a:xfrm>
        <a:prstGeom prst="roundRect">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100000"/>
            </a:lnSpc>
            <a:spcBef>
              <a:spcPct val="0"/>
            </a:spcBef>
            <a:spcAft>
              <a:spcPct val="35000"/>
            </a:spcAft>
            <a:buNone/>
          </a:pPr>
          <a:r>
            <a:rPr lang="en-GB" sz="2300" kern="1200" dirty="0"/>
            <a:t>Reduce working time</a:t>
          </a:r>
          <a:endParaRPr lang="en-US" sz="2300" kern="1200" dirty="0"/>
        </a:p>
      </dsp:txBody>
      <dsp:txXfrm>
        <a:off x="28900" y="3389902"/>
        <a:ext cx="10000599" cy="534220"/>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de-DE"/>
              <a:t>Mastertitelformat bearbeiten</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09B482E8-6E0E-1B4F-B1FD-C69DB9E858D9}" type="datetimeFigureOut">
              <a:rPr lang="en-US" smtClean="0"/>
              <a:pPr/>
              <a:t>6/4/2022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‹Nr.›</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45253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09B482E8-6E0E-1B4F-B1FD-C69DB9E858D9}" type="datetimeFigureOut">
              <a:rPr lang="en-US" smtClean="0"/>
              <a:pPr/>
              <a:t>6/4/2022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359639073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kaler Titel u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09B482E8-6E0E-1B4F-B1FD-C69DB9E858D9}" type="datetimeFigureOut">
              <a:rPr lang="en-US" smtClean="0"/>
              <a:pPr/>
              <a:t>6/4/2022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51825339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09B482E8-6E0E-1B4F-B1FD-C69DB9E858D9}" type="datetimeFigureOut">
              <a:rPr lang="en-US" smtClean="0"/>
              <a:pPr/>
              <a:t>6/4/2022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13012808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10;überschrift">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de-DE"/>
              <a:t>Mastertitelformat bearbeiten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09B482E8-6E0E-1B4F-B1FD-C69DB9E858D9}" type="datetimeFigureOut">
              <a:rPr lang="en-US" smtClean="0"/>
              <a:pPr/>
              <a:t>6/4/2022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‹Nr.›</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231963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de-DE"/>
              <a:t>Mastertitelformat bearbeiten</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09B482E8-6E0E-1B4F-B1FD-C69DB9E858D9}" type="datetimeFigureOut">
              <a:rPr lang="en-US" smtClean="0"/>
              <a:pPr/>
              <a:t>6/4/2022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253147707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de-DE"/>
              <a:t>Mastertitelformat bearbeiten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097280" y="2582334"/>
            <a:ext cx="4937760" cy="33782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217920" y="2582334"/>
            <a:ext cx="4937760" cy="33782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09B482E8-6E0E-1B4F-B1FD-C69DB9E858D9}" type="datetimeFigureOut">
              <a:rPr lang="en-US" smtClean="0"/>
              <a:pPr/>
              <a:t>6/4/2022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162057150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09B482E8-6E0E-1B4F-B1FD-C69DB9E858D9}" type="datetimeFigureOut">
              <a:rPr lang="en-US" smtClean="0"/>
              <a:pPr/>
              <a:t>6/4/2022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121839333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9B482E8-6E0E-1B4F-B1FD-C69DB9E858D9}" type="datetimeFigureOut">
              <a:rPr lang="en-US" smtClean="0"/>
              <a:pPr/>
              <a:t>6/4/2022</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220822446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Überschrift">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de-DE"/>
              <a:t>Mastertitelformat bearbeiten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9B482E8-6E0E-1B4F-B1FD-C69DB9E858D9}" type="datetimeFigureOut">
              <a:rPr lang="en-US" smtClean="0"/>
              <a:pPr/>
              <a:t>6/4/2022</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381925101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Überschrift">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de-DE"/>
              <a:t>Mastertitelformat bearbeiten</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09B482E8-6E0E-1B4F-B1FD-C69DB9E858D9}" type="datetimeFigureOut">
              <a:rPr lang="en-US" smtClean="0"/>
              <a:pPr/>
              <a:t>6/4/2022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44388893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de-DE"/>
              <a:t>Mastertitelformat bearbeiten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9B482E8-6E0E-1B4F-B1FD-C69DB9E858D9}" type="datetimeFigureOut">
              <a:rPr lang="en-US" smtClean="0"/>
              <a:pPr/>
              <a:t>6/4/2022</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‹Nr.›</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4370020"/>
      </p:ext>
    </p:extLst>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diagramLayout" Target="../diagrams/layout3.xml"/><Relationship Id="rId7" Type="http://schemas.openxmlformats.org/officeDocument/2006/relationships/image" Target="../media/image30.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diagramLayout" Target="../diagrams/layout4.xml"/><Relationship Id="rId7" Type="http://schemas.openxmlformats.org/officeDocument/2006/relationships/image" Target="../media/image30.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diagramLayout" Target="../diagrams/layout5.xml"/><Relationship Id="rId7" Type="http://schemas.openxmlformats.org/officeDocument/2006/relationships/image" Target="../media/image32.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diagramLayout" Target="../diagrams/layout1.xml"/><Relationship Id="rId7" Type="http://schemas.openxmlformats.org/officeDocument/2006/relationships/image" Target="../media/image5.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diagramLayout" Target="../diagrams/layout2.xml"/><Relationship Id="rId7" Type="http://schemas.openxmlformats.org/officeDocument/2006/relationships/image" Target="../media/image5.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DAD7A42-E3CF-3E4E-961C-72D3EB6604A8}"/>
              </a:ext>
            </a:extLst>
          </p:cNvPr>
          <p:cNvSpPr>
            <a:spLocks noGrp="1"/>
          </p:cNvSpPr>
          <p:nvPr>
            <p:ph type="subTitle" idx="1"/>
          </p:nvPr>
        </p:nvSpPr>
        <p:spPr>
          <a:xfrm>
            <a:off x="987219" y="2965894"/>
            <a:ext cx="8434687" cy="1777023"/>
          </a:xfrm>
        </p:spPr>
        <p:txBody>
          <a:bodyPr vert="horz" lIns="91440" tIns="45720" rIns="91440" bIns="45720" rtlCol="0" anchor="t">
            <a:noAutofit/>
          </a:bodyPr>
          <a:lstStyle/>
          <a:p>
            <a:pPr algn="l"/>
            <a:r>
              <a:rPr lang="en-US" sz="2800" b="1" dirty="0"/>
              <a:t>Innovation idea submission at </a:t>
            </a:r>
            <a:r>
              <a:rPr lang="en-US" sz="2800" b="1" dirty="0" err="1"/>
              <a:t>Chranz</a:t>
            </a:r>
            <a:r>
              <a:rPr lang="en-US" sz="2800" b="1" dirty="0"/>
              <a:t> AG</a:t>
            </a:r>
          </a:p>
          <a:p>
            <a:pPr algn="l"/>
            <a:r>
              <a:rPr lang="en-US" sz="2800" dirty="0"/>
              <a:t>digitalization of the process </a:t>
            </a:r>
          </a:p>
        </p:txBody>
      </p:sp>
      <p:sp>
        <p:nvSpPr>
          <p:cNvPr id="6" name="TextBox 5">
            <a:extLst>
              <a:ext uri="{FF2B5EF4-FFF2-40B4-BE49-F238E27FC236}">
                <a16:creationId xmlns:a16="http://schemas.microsoft.com/office/drawing/2014/main" id="{4159048D-B2B4-FB41-B8BB-57604232B790}"/>
              </a:ext>
            </a:extLst>
          </p:cNvPr>
          <p:cNvSpPr txBox="1"/>
          <p:nvPr/>
        </p:nvSpPr>
        <p:spPr>
          <a:xfrm>
            <a:off x="10031280" y="4524867"/>
            <a:ext cx="2160720" cy="2062103"/>
          </a:xfrm>
          <a:prstGeom prst="rect">
            <a:avLst/>
          </a:prstGeom>
          <a:noFill/>
        </p:spPr>
        <p:txBody>
          <a:bodyPr wrap="none" rtlCol="0">
            <a:spAutoFit/>
          </a:bodyPr>
          <a:lstStyle/>
          <a:p>
            <a:pPr>
              <a:spcAft>
                <a:spcPts val="600"/>
              </a:spcAft>
            </a:pPr>
            <a:r>
              <a:rPr lang="en-GB" dirty="0"/>
              <a:t>Authors:</a:t>
            </a:r>
            <a:br>
              <a:rPr lang="en-GB" dirty="0"/>
            </a:br>
            <a:endParaRPr lang="en-GB" dirty="0"/>
          </a:p>
          <a:p>
            <a:pPr marL="285750" indent="-285750">
              <a:spcAft>
                <a:spcPts val="600"/>
              </a:spcAft>
              <a:buFont typeface="Arial" panose="020B0604020202020204" pitchFamily="34" charset="0"/>
              <a:buChar char="•"/>
            </a:pPr>
            <a:r>
              <a:rPr lang="en-GB" dirty="0"/>
              <a:t>Anja Lambinus</a:t>
            </a:r>
          </a:p>
          <a:p>
            <a:pPr marL="285750" indent="-285750">
              <a:spcAft>
                <a:spcPts val="600"/>
              </a:spcAft>
              <a:buFont typeface="Arial" panose="020B0604020202020204" pitchFamily="34" charset="0"/>
              <a:buChar char="•"/>
            </a:pPr>
            <a:r>
              <a:rPr lang="en-GB" dirty="0" err="1"/>
              <a:t>Mengyang</a:t>
            </a:r>
            <a:r>
              <a:rPr lang="en-GB" dirty="0"/>
              <a:t> Li </a:t>
            </a:r>
          </a:p>
          <a:p>
            <a:pPr marL="285750" indent="-285750">
              <a:spcAft>
                <a:spcPts val="600"/>
              </a:spcAft>
              <a:buFont typeface="Arial" panose="020B0604020202020204" pitchFamily="34" charset="0"/>
              <a:buChar char="•"/>
            </a:pPr>
            <a:r>
              <a:rPr lang="en-GB" dirty="0" err="1"/>
              <a:t>Valeriia</a:t>
            </a:r>
            <a:r>
              <a:rPr lang="en-GB" dirty="0"/>
              <a:t> </a:t>
            </a:r>
            <a:r>
              <a:rPr lang="en-GB" dirty="0" err="1"/>
              <a:t>Afonina</a:t>
            </a:r>
            <a:r>
              <a:rPr lang="en-GB" dirty="0"/>
              <a:t> </a:t>
            </a:r>
          </a:p>
          <a:p>
            <a:pPr marL="285750" indent="-285750">
              <a:spcAft>
                <a:spcPts val="600"/>
              </a:spcAft>
              <a:buFont typeface="Arial" panose="020B0604020202020204" pitchFamily="34" charset="0"/>
              <a:buChar char="•"/>
            </a:pPr>
            <a:endParaRPr lang="en-CH" dirty="0"/>
          </a:p>
        </p:txBody>
      </p:sp>
      <p:pic>
        <p:nvPicPr>
          <p:cNvPr id="35" name="Grafik 34" descr="esv.ch - Eidgenössischer Schwingerverband • «Der Goldene Kranz – Nacht des  Schwingsports» in neuer Form">
            <a:extLst>
              <a:ext uri="{FF2B5EF4-FFF2-40B4-BE49-F238E27FC236}">
                <a16:creationId xmlns:a16="http://schemas.microsoft.com/office/drawing/2014/main" id="{8684D529-8084-DFB1-796B-2C13C05FC91F}"/>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68887" y="1007975"/>
            <a:ext cx="2056765" cy="2034540"/>
          </a:xfrm>
          <a:prstGeom prst="rect">
            <a:avLst/>
          </a:prstGeom>
          <a:noFill/>
          <a:ln>
            <a:noFill/>
          </a:ln>
        </p:spPr>
      </p:pic>
    </p:spTree>
    <p:extLst>
      <p:ext uri="{BB962C8B-B14F-4D97-AF65-F5344CB8AC3E}">
        <p14:creationId xmlns:p14="http://schemas.microsoft.com/office/powerpoint/2010/main" val="11096978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5BCFE-7C6C-4141-98EF-38A1B3A8F5E8}"/>
              </a:ext>
            </a:extLst>
          </p:cNvPr>
          <p:cNvSpPr>
            <a:spLocks noGrp="1"/>
          </p:cNvSpPr>
          <p:nvPr>
            <p:ph type="title"/>
          </p:nvPr>
        </p:nvSpPr>
        <p:spPr/>
        <p:txBody>
          <a:bodyPr/>
          <a:lstStyle/>
          <a:p>
            <a:r>
              <a:rPr lang="en-GB" dirty="0">
                <a:solidFill>
                  <a:schemeClr val="tx2"/>
                </a:solidFill>
              </a:rPr>
              <a:t>T</a:t>
            </a:r>
            <a:r>
              <a:rPr lang="en-CH" dirty="0">
                <a:solidFill>
                  <a:schemeClr val="tx2"/>
                </a:solidFill>
              </a:rPr>
              <a:t>wo options for starting the process</a:t>
            </a:r>
          </a:p>
        </p:txBody>
      </p:sp>
      <p:pic>
        <p:nvPicPr>
          <p:cNvPr id="14" name="Picture 13" descr="Graphical user interface, application&#10;&#10;Description automatically generated">
            <a:extLst>
              <a:ext uri="{FF2B5EF4-FFF2-40B4-BE49-F238E27FC236}">
                <a16:creationId xmlns:a16="http://schemas.microsoft.com/office/drawing/2014/main" id="{9F53A2E0-8EEF-AE40-A1C2-C2DC5A71AF0A}"/>
              </a:ext>
            </a:extLst>
          </p:cNvPr>
          <p:cNvPicPr>
            <a:picLocks noChangeAspect="1"/>
          </p:cNvPicPr>
          <p:nvPr/>
        </p:nvPicPr>
        <p:blipFill rotWithShape="1">
          <a:blip r:embed="rId2"/>
          <a:srcRect l="17831"/>
          <a:stretch/>
        </p:blipFill>
        <p:spPr>
          <a:xfrm>
            <a:off x="1206581" y="1883998"/>
            <a:ext cx="5120356" cy="3427962"/>
          </a:xfrm>
          <a:prstGeom prst="rect">
            <a:avLst/>
          </a:prstGeom>
          <a:ln>
            <a:solidFill>
              <a:schemeClr val="accent2">
                <a:lumMod val="50000"/>
              </a:schemeClr>
            </a:solidFill>
          </a:ln>
        </p:spPr>
      </p:pic>
      <p:pic>
        <p:nvPicPr>
          <p:cNvPr id="12" name="Picture 11" descr="Graphical user interface, application&#10;&#10;Description automatically generated">
            <a:extLst>
              <a:ext uri="{FF2B5EF4-FFF2-40B4-BE49-F238E27FC236}">
                <a16:creationId xmlns:a16="http://schemas.microsoft.com/office/drawing/2014/main" id="{BE4877FE-8E1C-5B44-ACE3-4E1FE4D22C83}"/>
              </a:ext>
            </a:extLst>
          </p:cNvPr>
          <p:cNvPicPr>
            <a:picLocks noChangeAspect="1"/>
          </p:cNvPicPr>
          <p:nvPr/>
        </p:nvPicPr>
        <p:blipFill rotWithShape="1">
          <a:blip r:embed="rId3"/>
          <a:srcRect l="17897"/>
          <a:stretch/>
        </p:blipFill>
        <p:spPr>
          <a:xfrm>
            <a:off x="5547014" y="2464319"/>
            <a:ext cx="5608666" cy="3757931"/>
          </a:xfrm>
          <a:prstGeom prst="rect">
            <a:avLst/>
          </a:prstGeom>
          <a:ln>
            <a:solidFill>
              <a:schemeClr val="accent2">
                <a:lumMod val="50000"/>
              </a:schemeClr>
            </a:solidFill>
          </a:ln>
        </p:spPr>
      </p:pic>
    </p:spTree>
    <p:extLst>
      <p:ext uri="{BB962C8B-B14F-4D97-AF65-F5344CB8AC3E}">
        <p14:creationId xmlns:p14="http://schemas.microsoft.com/office/powerpoint/2010/main" val="1044013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5BCFE-7C6C-4141-98EF-38A1B3A8F5E8}"/>
              </a:ext>
            </a:extLst>
          </p:cNvPr>
          <p:cNvSpPr>
            <a:spLocks noGrp="1"/>
          </p:cNvSpPr>
          <p:nvPr>
            <p:ph type="title"/>
          </p:nvPr>
        </p:nvSpPr>
        <p:spPr/>
        <p:txBody>
          <a:bodyPr/>
          <a:lstStyle/>
          <a:p>
            <a:r>
              <a:rPr lang="en-CH" dirty="0">
                <a:solidFill>
                  <a:schemeClr val="tx2"/>
                </a:solidFill>
              </a:rPr>
              <a:t>TO-BE Digitalized process. Chatbot</a:t>
            </a:r>
          </a:p>
        </p:txBody>
      </p:sp>
      <p:pic>
        <p:nvPicPr>
          <p:cNvPr id="6" name="Chatbot 4.mp4" descr="Chatbot 4.mp4">
            <a:hlinkClick r:id="" action="ppaction://media"/>
            <a:extLst>
              <a:ext uri="{FF2B5EF4-FFF2-40B4-BE49-F238E27FC236}">
                <a16:creationId xmlns:a16="http://schemas.microsoft.com/office/drawing/2014/main" id="{F56B14EA-4133-4C4B-A2C7-9EC21393A97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51113" y="1846263"/>
            <a:ext cx="7150100" cy="4022725"/>
          </a:xfrm>
        </p:spPr>
      </p:pic>
    </p:spTree>
    <p:extLst>
      <p:ext uri="{BB962C8B-B14F-4D97-AF65-F5344CB8AC3E}">
        <p14:creationId xmlns:p14="http://schemas.microsoft.com/office/powerpoint/2010/main" val="1848160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64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D28C3-FFF6-E542-9546-956749D1F5B4}"/>
              </a:ext>
            </a:extLst>
          </p:cNvPr>
          <p:cNvSpPr>
            <a:spLocks noGrp="1"/>
          </p:cNvSpPr>
          <p:nvPr>
            <p:ph type="title"/>
          </p:nvPr>
        </p:nvSpPr>
        <p:spPr/>
        <p:txBody>
          <a:bodyPr/>
          <a:lstStyle/>
          <a:p>
            <a:r>
              <a:rPr lang="en-CH" dirty="0">
                <a:solidFill>
                  <a:schemeClr val="tx2"/>
                </a:solidFill>
              </a:rPr>
              <a:t>Improvements</a:t>
            </a:r>
          </a:p>
        </p:txBody>
      </p:sp>
      <p:graphicFrame>
        <p:nvGraphicFramePr>
          <p:cNvPr id="7" name="Content Placeholder 2">
            <a:extLst>
              <a:ext uri="{FF2B5EF4-FFF2-40B4-BE49-F238E27FC236}">
                <a16:creationId xmlns:a16="http://schemas.microsoft.com/office/drawing/2014/main" id="{15E557B1-5C63-421F-757A-9E61CB20B9FC}"/>
              </a:ext>
            </a:extLst>
          </p:cNvPr>
          <p:cNvGraphicFramePr>
            <a:graphicFrameLocks noGrp="1"/>
          </p:cNvGraphicFramePr>
          <p:nvPr>
            <p:ph idx="1"/>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Graphic 4" descr="Continuous Improvement with solid fill">
            <a:extLst>
              <a:ext uri="{FF2B5EF4-FFF2-40B4-BE49-F238E27FC236}">
                <a16:creationId xmlns:a16="http://schemas.microsoft.com/office/drawing/2014/main" id="{2C39E15F-5C63-4746-A4C4-249CAF8BB3E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89125" y="728101"/>
            <a:ext cx="1306875" cy="1306875"/>
          </a:xfrm>
          <a:prstGeom prst="rect">
            <a:avLst/>
          </a:prstGeom>
        </p:spPr>
      </p:pic>
      <p:sp>
        <p:nvSpPr>
          <p:cNvPr id="6" name="Rechteck 5">
            <a:extLst>
              <a:ext uri="{FF2B5EF4-FFF2-40B4-BE49-F238E27FC236}">
                <a16:creationId xmlns:a16="http://schemas.microsoft.com/office/drawing/2014/main" id="{824DC29D-9357-260E-D897-6E1601310243}"/>
              </a:ext>
            </a:extLst>
          </p:cNvPr>
          <p:cNvSpPr/>
          <p:nvPr/>
        </p:nvSpPr>
        <p:spPr>
          <a:xfrm>
            <a:off x="8617226" y="609600"/>
            <a:ext cx="2176670" cy="77193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CH" dirty="0"/>
              <a:t>V1</a:t>
            </a:r>
          </a:p>
        </p:txBody>
      </p:sp>
    </p:spTree>
    <p:extLst>
      <p:ext uri="{BB962C8B-B14F-4D97-AF65-F5344CB8AC3E}">
        <p14:creationId xmlns:p14="http://schemas.microsoft.com/office/powerpoint/2010/main" val="33545825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D28C3-FFF6-E542-9546-956749D1F5B4}"/>
              </a:ext>
            </a:extLst>
          </p:cNvPr>
          <p:cNvSpPr>
            <a:spLocks noGrp="1"/>
          </p:cNvSpPr>
          <p:nvPr>
            <p:ph type="title"/>
          </p:nvPr>
        </p:nvSpPr>
        <p:spPr/>
        <p:txBody>
          <a:bodyPr/>
          <a:lstStyle/>
          <a:p>
            <a:r>
              <a:rPr lang="en-CH" dirty="0">
                <a:solidFill>
                  <a:schemeClr val="tx2"/>
                </a:solidFill>
              </a:rPr>
              <a:t>Improvements</a:t>
            </a:r>
          </a:p>
        </p:txBody>
      </p:sp>
      <p:graphicFrame>
        <p:nvGraphicFramePr>
          <p:cNvPr id="8" name="Content Placeholder 2">
            <a:extLst>
              <a:ext uri="{FF2B5EF4-FFF2-40B4-BE49-F238E27FC236}">
                <a16:creationId xmlns:a16="http://schemas.microsoft.com/office/drawing/2014/main" id="{2F65F1D1-AE29-D315-B6A2-F2FD148D5386}"/>
              </a:ext>
            </a:extLst>
          </p:cNvPr>
          <p:cNvGraphicFramePr>
            <a:graphicFrameLocks noGrp="1"/>
          </p:cNvGraphicFramePr>
          <p:nvPr>
            <p:ph idx="1"/>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Graphic 4" descr="Continuous Improvement with solid fill">
            <a:extLst>
              <a:ext uri="{FF2B5EF4-FFF2-40B4-BE49-F238E27FC236}">
                <a16:creationId xmlns:a16="http://schemas.microsoft.com/office/drawing/2014/main" id="{2C39E15F-5C63-4746-A4C4-249CAF8BB3E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54423" y="455676"/>
            <a:ext cx="1729740" cy="1729740"/>
          </a:xfrm>
          <a:prstGeom prst="rect">
            <a:avLst/>
          </a:prstGeom>
        </p:spPr>
      </p:pic>
      <p:sp>
        <p:nvSpPr>
          <p:cNvPr id="4" name="Rechteck 3">
            <a:extLst>
              <a:ext uri="{FF2B5EF4-FFF2-40B4-BE49-F238E27FC236}">
                <a16:creationId xmlns:a16="http://schemas.microsoft.com/office/drawing/2014/main" id="{DB76A8FD-144C-8CFC-4AF4-5D9ACFA868C2}"/>
              </a:ext>
            </a:extLst>
          </p:cNvPr>
          <p:cNvSpPr/>
          <p:nvPr/>
        </p:nvSpPr>
        <p:spPr>
          <a:xfrm>
            <a:off x="8617226" y="609600"/>
            <a:ext cx="2176670" cy="77193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CH" dirty="0"/>
              <a:t>V1</a:t>
            </a:r>
          </a:p>
        </p:txBody>
      </p:sp>
    </p:spTree>
    <p:extLst>
      <p:ext uri="{BB962C8B-B14F-4D97-AF65-F5344CB8AC3E}">
        <p14:creationId xmlns:p14="http://schemas.microsoft.com/office/powerpoint/2010/main" val="3751296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D28C3-FFF6-E542-9546-956749D1F5B4}"/>
              </a:ext>
            </a:extLst>
          </p:cNvPr>
          <p:cNvSpPr>
            <a:spLocks noGrp="1"/>
          </p:cNvSpPr>
          <p:nvPr>
            <p:ph type="title"/>
          </p:nvPr>
        </p:nvSpPr>
        <p:spPr/>
        <p:txBody>
          <a:bodyPr/>
          <a:lstStyle/>
          <a:p>
            <a:r>
              <a:rPr lang="en-CH" dirty="0">
                <a:solidFill>
                  <a:schemeClr val="tx2"/>
                </a:solidFill>
              </a:rPr>
              <a:t>Improvements</a:t>
            </a:r>
          </a:p>
        </p:txBody>
      </p:sp>
      <p:sp>
        <p:nvSpPr>
          <p:cNvPr id="3" name="Content Placeholder 2">
            <a:extLst>
              <a:ext uri="{FF2B5EF4-FFF2-40B4-BE49-F238E27FC236}">
                <a16:creationId xmlns:a16="http://schemas.microsoft.com/office/drawing/2014/main" id="{DEEA08C4-82EC-A545-A077-58CEB9833851}"/>
              </a:ext>
            </a:extLst>
          </p:cNvPr>
          <p:cNvSpPr>
            <a:spLocks noGrp="1"/>
          </p:cNvSpPr>
          <p:nvPr>
            <p:ph idx="1"/>
          </p:nvPr>
        </p:nvSpPr>
        <p:spPr/>
        <p:txBody>
          <a:bodyPr>
            <a:normAutofit/>
          </a:bodyPr>
          <a:lstStyle/>
          <a:p>
            <a:r>
              <a:rPr lang="en-GB" dirty="0"/>
              <a:t>Implemented a workflow internal </a:t>
            </a:r>
            <a:endParaRPr lang="en-US" dirty="0"/>
          </a:p>
          <a:p>
            <a:pPr lvl="0">
              <a:lnSpc>
                <a:spcPct val="100000"/>
              </a:lnSpc>
            </a:pPr>
            <a:r>
              <a:rPr lang="en-GB" dirty="0"/>
              <a:t>Implementation of a Website inclusive FAQ</a:t>
            </a:r>
            <a:endParaRPr lang="en-US" dirty="0"/>
          </a:p>
          <a:p>
            <a:pPr lvl="0">
              <a:lnSpc>
                <a:spcPct val="100000"/>
              </a:lnSpc>
            </a:pPr>
            <a:r>
              <a:rPr lang="en-GB" dirty="0"/>
              <a:t>Structured submission with Google form or chatbot</a:t>
            </a:r>
          </a:p>
          <a:p>
            <a:pPr lvl="0">
              <a:lnSpc>
                <a:spcPct val="100000"/>
              </a:lnSpc>
            </a:pPr>
            <a:r>
              <a:rPr lang="en-GB" dirty="0"/>
              <a:t>Automated status update to the submitter after each change</a:t>
            </a:r>
          </a:p>
          <a:p>
            <a:pPr lvl="0">
              <a:lnSpc>
                <a:spcPct val="100000"/>
              </a:lnSpc>
            </a:pPr>
            <a:r>
              <a:rPr lang="en-GB" dirty="0"/>
              <a:t>Improve transparency – decisions has clear rules  </a:t>
            </a:r>
          </a:p>
          <a:p>
            <a:pPr lvl="0">
              <a:lnSpc>
                <a:spcPct val="100000"/>
              </a:lnSpc>
            </a:pPr>
            <a:r>
              <a:rPr lang="en-GB" dirty="0"/>
              <a:t>Reduce working time</a:t>
            </a:r>
          </a:p>
          <a:p>
            <a:endParaRPr lang="en-CH" dirty="0"/>
          </a:p>
        </p:txBody>
      </p:sp>
      <p:pic>
        <p:nvPicPr>
          <p:cNvPr id="5" name="Graphic 4" descr="Continuous Improvement with solid fill">
            <a:extLst>
              <a:ext uri="{FF2B5EF4-FFF2-40B4-BE49-F238E27FC236}">
                <a16:creationId xmlns:a16="http://schemas.microsoft.com/office/drawing/2014/main" id="{2C39E15F-5C63-4746-A4C4-249CAF8BB3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54423" y="455676"/>
            <a:ext cx="1729740" cy="1729740"/>
          </a:xfrm>
          <a:prstGeom prst="rect">
            <a:avLst/>
          </a:prstGeom>
        </p:spPr>
      </p:pic>
      <p:sp>
        <p:nvSpPr>
          <p:cNvPr id="4" name="Rechteck 3">
            <a:extLst>
              <a:ext uri="{FF2B5EF4-FFF2-40B4-BE49-F238E27FC236}">
                <a16:creationId xmlns:a16="http://schemas.microsoft.com/office/drawing/2014/main" id="{DB76A8FD-144C-8CFC-4AF4-5D9ACFA868C2}"/>
              </a:ext>
            </a:extLst>
          </p:cNvPr>
          <p:cNvSpPr/>
          <p:nvPr/>
        </p:nvSpPr>
        <p:spPr>
          <a:xfrm>
            <a:off x="8617226" y="609600"/>
            <a:ext cx="2176670" cy="77193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CH" dirty="0"/>
              <a:t>Basis </a:t>
            </a:r>
            <a:r>
              <a:rPr lang="de-CH" dirty="0" err="1"/>
              <a:t>for</a:t>
            </a:r>
            <a:r>
              <a:rPr lang="de-CH" dirty="0"/>
              <a:t> </a:t>
            </a:r>
            <a:r>
              <a:rPr lang="de-CH" dirty="0" err="1"/>
              <a:t>slide</a:t>
            </a:r>
            <a:r>
              <a:rPr lang="de-CH" dirty="0"/>
              <a:t> </a:t>
            </a:r>
            <a:r>
              <a:rPr lang="de-CH" dirty="0" err="1"/>
              <a:t>before</a:t>
            </a:r>
            <a:endParaRPr lang="de-CH" dirty="0"/>
          </a:p>
        </p:txBody>
      </p:sp>
    </p:spTree>
    <p:extLst>
      <p:ext uri="{BB962C8B-B14F-4D97-AF65-F5344CB8AC3E}">
        <p14:creationId xmlns:p14="http://schemas.microsoft.com/office/powerpoint/2010/main" val="2342742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D28C3-FFF6-E542-9546-956749D1F5B4}"/>
              </a:ext>
            </a:extLst>
          </p:cNvPr>
          <p:cNvSpPr>
            <a:spLocks noGrp="1"/>
          </p:cNvSpPr>
          <p:nvPr>
            <p:ph type="title"/>
          </p:nvPr>
        </p:nvSpPr>
        <p:spPr/>
        <p:txBody>
          <a:bodyPr/>
          <a:lstStyle/>
          <a:p>
            <a:r>
              <a:rPr lang="en-CH" dirty="0">
                <a:solidFill>
                  <a:schemeClr val="tx2"/>
                </a:solidFill>
              </a:rPr>
              <a:t>Improvements</a:t>
            </a:r>
          </a:p>
        </p:txBody>
      </p:sp>
      <p:sp>
        <p:nvSpPr>
          <p:cNvPr id="3" name="Content Placeholder 2">
            <a:extLst>
              <a:ext uri="{FF2B5EF4-FFF2-40B4-BE49-F238E27FC236}">
                <a16:creationId xmlns:a16="http://schemas.microsoft.com/office/drawing/2014/main" id="{DEEA08C4-82EC-A545-A077-58CEB9833851}"/>
              </a:ext>
            </a:extLst>
          </p:cNvPr>
          <p:cNvSpPr>
            <a:spLocks noGrp="1"/>
          </p:cNvSpPr>
          <p:nvPr>
            <p:ph idx="1"/>
          </p:nvPr>
        </p:nvSpPr>
        <p:spPr/>
        <p:txBody>
          <a:bodyPr>
            <a:normAutofit lnSpcReduction="10000"/>
          </a:bodyPr>
          <a:lstStyle/>
          <a:p>
            <a:pPr marL="365125" indent="-365125">
              <a:buFont typeface="Courier New" panose="02070309020205020404" pitchFamily="49" charset="0"/>
              <a:buChar char="o"/>
            </a:pPr>
            <a:r>
              <a:rPr lang="en-GB" dirty="0"/>
              <a:t>The requests are only accepted by means of a </a:t>
            </a:r>
            <a:r>
              <a:rPr lang="en-GB" b="1" dirty="0"/>
              <a:t>Google form</a:t>
            </a:r>
            <a:r>
              <a:rPr lang="en-GB" dirty="0"/>
              <a:t> or via a conversation with the </a:t>
            </a:r>
            <a:r>
              <a:rPr lang="en-GB" b="1" dirty="0" err="1"/>
              <a:t>DialogFlow</a:t>
            </a:r>
            <a:r>
              <a:rPr lang="en-GB" dirty="0"/>
              <a:t> chatbot so the submitter knows immediately which information has to be provided</a:t>
            </a:r>
          </a:p>
          <a:p>
            <a:pPr marL="365125" indent="-365125">
              <a:buFont typeface="Courier New" panose="02070309020205020404" pitchFamily="49" charset="0"/>
              <a:buChar char="o"/>
            </a:pPr>
            <a:r>
              <a:rPr lang="en-GB" dirty="0"/>
              <a:t> </a:t>
            </a:r>
            <a:r>
              <a:rPr lang="en-GB" b="1" dirty="0"/>
              <a:t>The request is checked immediately </a:t>
            </a:r>
            <a:r>
              <a:rPr lang="en-GB" dirty="0"/>
              <a:t>after receipt and automatically assigned to a topic using text mining to facilitate the work of the Innovation manager</a:t>
            </a:r>
          </a:p>
          <a:p>
            <a:pPr marL="365125" indent="-365125">
              <a:buFont typeface="Courier New" panose="02070309020205020404" pitchFamily="49" charset="0"/>
              <a:buChar char="o"/>
            </a:pPr>
            <a:r>
              <a:rPr lang="en-GB" dirty="0"/>
              <a:t> The system then checks the request according to defined criteria and decides whether the topic must be rejected or checked in more detail to make </a:t>
            </a:r>
            <a:r>
              <a:rPr lang="en-GB" b="1" dirty="0"/>
              <a:t>the process more transparent. </a:t>
            </a:r>
          </a:p>
          <a:p>
            <a:pPr marL="365125" indent="-365125">
              <a:buFont typeface="Courier New" panose="02070309020205020404" pitchFamily="49" charset="0"/>
              <a:buChar char="o"/>
            </a:pPr>
            <a:r>
              <a:rPr lang="en-GB" dirty="0"/>
              <a:t>The assessment by the business analyst is carried out manually. However, there are fixed criteria that have to be checked and thus define the decision about a further assessment.</a:t>
            </a:r>
          </a:p>
          <a:p>
            <a:pPr marL="365125" indent="-365125">
              <a:buFont typeface="Courier New" panose="02070309020205020404" pitchFamily="49" charset="0"/>
              <a:buChar char="o"/>
            </a:pPr>
            <a:r>
              <a:rPr lang="en-GB" dirty="0"/>
              <a:t> After the decision about the feasibility </a:t>
            </a:r>
            <a:r>
              <a:rPr lang="en-GB" b="1" dirty="0"/>
              <a:t>the submitter will be informed automatically </a:t>
            </a:r>
            <a:r>
              <a:rPr lang="en-GB" dirty="0"/>
              <a:t>again. </a:t>
            </a:r>
          </a:p>
          <a:p>
            <a:pPr marL="365125" indent="-365125">
              <a:buFont typeface="Courier New" panose="02070309020205020404" pitchFamily="49" charset="0"/>
              <a:buChar char="o"/>
            </a:pPr>
            <a:r>
              <a:rPr lang="en-GB" dirty="0"/>
              <a:t> At the end, the Innovation Board is again informed by mail and, if the decision is positive, </a:t>
            </a:r>
            <a:r>
              <a:rPr lang="en-GB" b="1" dirty="0"/>
              <a:t>the innovation is placed on the roadmap.</a:t>
            </a:r>
          </a:p>
          <a:p>
            <a:endParaRPr lang="en-CH" dirty="0"/>
          </a:p>
        </p:txBody>
      </p:sp>
      <p:pic>
        <p:nvPicPr>
          <p:cNvPr id="5" name="Graphic 4" descr="Continuous Improvement with solid fill">
            <a:extLst>
              <a:ext uri="{FF2B5EF4-FFF2-40B4-BE49-F238E27FC236}">
                <a16:creationId xmlns:a16="http://schemas.microsoft.com/office/drawing/2014/main" id="{2C39E15F-5C63-4746-A4C4-249CAF8BB3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54423" y="455676"/>
            <a:ext cx="1729740" cy="1729740"/>
          </a:xfrm>
          <a:prstGeom prst="rect">
            <a:avLst/>
          </a:prstGeom>
        </p:spPr>
      </p:pic>
      <p:sp>
        <p:nvSpPr>
          <p:cNvPr id="6" name="Rechteck 5">
            <a:extLst>
              <a:ext uri="{FF2B5EF4-FFF2-40B4-BE49-F238E27FC236}">
                <a16:creationId xmlns:a16="http://schemas.microsoft.com/office/drawing/2014/main" id="{7529EC01-6617-58D8-8CAB-DC480CB4F05D}"/>
              </a:ext>
            </a:extLst>
          </p:cNvPr>
          <p:cNvSpPr/>
          <p:nvPr/>
        </p:nvSpPr>
        <p:spPr>
          <a:xfrm>
            <a:off x="8617226" y="609600"/>
            <a:ext cx="2176670" cy="77193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CH" dirty="0"/>
              <a:t>original</a:t>
            </a:r>
          </a:p>
        </p:txBody>
      </p:sp>
    </p:spTree>
    <p:extLst>
      <p:ext uri="{BB962C8B-B14F-4D97-AF65-F5344CB8AC3E}">
        <p14:creationId xmlns:p14="http://schemas.microsoft.com/office/powerpoint/2010/main" val="3747554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D28C3-FFF6-E542-9546-956749D1F5B4}"/>
              </a:ext>
            </a:extLst>
          </p:cNvPr>
          <p:cNvSpPr>
            <a:spLocks noGrp="1"/>
          </p:cNvSpPr>
          <p:nvPr>
            <p:ph type="title"/>
          </p:nvPr>
        </p:nvSpPr>
        <p:spPr/>
        <p:txBody>
          <a:bodyPr/>
          <a:lstStyle/>
          <a:p>
            <a:r>
              <a:rPr lang="de-CH" dirty="0">
                <a:solidFill>
                  <a:schemeClr val="tx2"/>
                </a:solidFill>
              </a:rPr>
              <a:t>Outlook</a:t>
            </a:r>
            <a:endParaRPr lang="en-CH" dirty="0">
              <a:solidFill>
                <a:schemeClr val="tx2"/>
              </a:solidFill>
            </a:endParaRPr>
          </a:p>
        </p:txBody>
      </p:sp>
      <p:graphicFrame>
        <p:nvGraphicFramePr>
          <p:cNvPr id="7" name="Content Placeholder 2">
            <a:extLst>
              <a:ext uri="{FF2B5EF4-FFF2-40B4-BE49-F238E27FC236}">
                <a16:creationId xmlns:a16="http://schemas.microsoft.com/office/drawing/2014/main" id="{15E557B1-5C63-421F-757A-9E61CB20B9FC}"/>
              </a:ext>
            </a:extLst>
          </p:cNvPr>
          <p:cNvGraphicFramePr>
            <a:graphicFrameLocks noGrp="1"/>
          </p:cNvGraphicFramePr>
          <p:nvPr>
            <p:ph idx="1"/>
            <p:extLst>
              <p:ext uri="{D42A27DB-BD31-4B8C-83A1-F6EECF244321}">
                <p14:modId xmlns:p14="http://schemas.microsoft.com/office/powerpoint/2010/main" val="219874034"/>
              </p:ext>
            </p:extLst>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hteck 5">
            <a:extLst>
              <a:ext uri="{FF2B5EF4-FFF2-40B4-BE49-F238E27FC236}">
                <a16:creationId xmlns:a16="http://schemas.microsoft.com/office/drawing/2014/main" id="{824DC29D-9357-260E-D897-6E1601310243}"/>
              </a:ext>
            </a:extLst>
          </p:cNvPr>
          <p:cNvSpPr/>
          <p:nvPr/>
        </p:nvSpPr>
        <p:spPr>
          <a:xfrm>
            <a:off x="8617226" y="609600"/>
            <a:ext cx="2176670" cy="77193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CH" dirty="0"/>
              <a:t>V1</a:t>
            </a:r>
          </a:p>
        </p:txBody>
      </p:sp>
      <p:pic>
        <p:nvPicPr>
          <p:cNvPr id="8" name="Graphic 4" descr="Postit Notes with solid fill">
            <a:extLst>
              <a:ext uri="{FF2B5EF4-FFF2-40B4-BE49-F238E27FC236}">
                <a16:creationId xmlns:a16="http://schemas.microsoft.com/office/drawing/2014/main" id="{1A032401-537C-A3ED-1E03-CE48771600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01900" y="735106"/>
            <a:ext cx="1035957" cy="1035957"/>
          </a:xfrm>
          <a:prstGeom prst="rect">
            <a:avLst/>
          </a:prstGeom>
        </p:spPr>
      </p:pic>
    </p:spTree>
    <p:extLst>
      <p:ext uri="{BB962C8B-B14F-4D97-AF65-F5344CB8AC3E}">
        <p14:creationId xmlns:p14="http://schemas.microsoft.com/office/powerpoint/2010/main" val="40415453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A7584-AA4A-F547-8CCC-6E5E68D8AC3B}"/>
              </a:ext>
            </a:extLst>
          </p:cNvPr>
          <p:cNvSpPr>
            <a:spLocks noGrp="1"/>
          </p:cNvSpPr>
          <p:nvPr>
            <p:ph type="title"/>
          </p:nvPr>
        </p:nvSpPr>
        <p:spPr/>
        <p:txBody>
          <a:bodyPr/>
          <a:lstStyle/>
          <a:p>
            <a:r>
              <a:rPr lang="de-CH" dirty="0">
                <a:solidFill>
                  <a:schemeClr val="tx2"/>
                </a:solidFill>
              </a:rPr>
              <a:t>Outlook</a:t>
            </a:r>
            <a:endParaRPr lang="en-CH" dirty="0">
              <a:solidFill>
                <a:schemeClr val="tx2"/>
              </a:solidFill>
            </a:endParaRPr>
          </a:p>
        </p:txBody>
      </p:sp>
      <p:sp>
        <p:nvSpPr>
          <p:cNvPr id="3" name="Content Placeholder 2">
            <a:extLst>
              <a:ext uri="{FF2B5EF4-FFF2-40B4-BE49-F238E27FC236}">
                <a16:creationId xmlns:a16="http://schemas.microsoft.com/office/drawing/2014/main" id="{7799479D-A429-E84F-82F0-0986E700725F}"/>
              </a:ext>
            </a:extLst>
          </p:cNvPr>
          <p:cNvSpPr>
            <a:spLocks noGrp="1"/>
          </p:cNvSpPr>
          <p:nvPr>
            <p:ph idx="1"/>
          </p:nvPr>
        </p:nvSpPr>
        <p:spPr/>
        <p:txBody>
          <a:bodyPr numCol="2">
            <a:normAutofit/>
          </a:bodyPr>
          <a:lstStyle/>
          <a:p>
            <a:r>
              <a:rPr lang="en-GB" sz="2000" b="1" dirty="0"/>
              <a:t>POC was successful </a:t>
            </a:r>
          </a:p>
          <a:p>
            <a:r>
              <a:rPr lang="en-GB" sz="2000" dirty="0"/>
              <a:t>Automate additional process </a:t>
            </a:r>
          </a:p>
          <a:p>
            <a:pPr lvl="1"/>
            <a:r>
              <a:rPr lang="en-GB" sz="1800" dirty="0"/>
              <a:t>e.g. Roadmap planning</a:t>
            </a:r>
          </a:p>
          <a:p>
            <a:r>
              <a:rPr lang="en-GB" sz="2000" dirty="0"/>
              <a:t>Connection to other process </a:t>
            </a:r>
          </a:p>
          <a:p>
            <a:pPr lvl="1"/>
            <a:r>
              <a:rPr lang="en-GB" sz="1800" dirty="0"/>
              <a:t>e.g. Roadmap planning </a:t>
            </a:r>
          </a:p>
          <a:p>
            <a:pPr lvl="1"/>
            <a:r>
              <a:rPr lang="en-GB" sz="1800" dirty="0"/>
              <a:t>Chang Request</a:t>
            </a:r>
          </a:p>
          <a:p>
            <a:r>
              <a:rPr lang="en-GB" sz="2000" dirty="0"/>
              <a:t>Reduce process time</a:t>
            </a:r>
          </a:p>
          <a:p>
            <a:endParaRPr lang="en-CH" sz="2000" dirty="0"/>
          </a:p>
        </p:txBody>
      </p:sp>
      <p:pic>
        <p:nvPicPr>
          <p:cNvPr id="5" name="Graphic 4" descr="Postit Notes with solid fill">
            <a:extLst>
              <a:ext uri="{FF2B5EF4-FFF2-40B4-BE49-F238E27FC236}">
                <a16:creationId xmlns:a16="http://schemas.microsoft.com/office/drawing/2014/main" id="{54BAF198-334E-CD4A-8973-2E02958166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85409" y="585216"/>
            <a:ext cx="1756611" cy="1756611"/>
          </a:xfrm>
          <a:prstGeom prst="rect">
            <a:avLst/>
          </a:prstGeom>
        </p:spPr>
      </p:pic>
      <p:sp>
        <p:nvSpPr>
          <p:cNvPr id="6" name="Rechteck 5">
            <a:extLst>
              <a:ext uri="{FF2B5EF4-FFF2-40B4-BE49-F238E27FC236}">
                <a16:creationId xmlns:a16="http://schemas.microsoft.com/office/drawing/2014/main" id="{17BAEB6F-D7AB-1645-24E4-F17D6356FB43}"/>
              </a:ext>
            </a:extLst>
          </p:cNvPr>
          <p:cNvSpPr/>
          <p:nvPr/>
        </p:nvSpPr>
        <p:spPr>
          <a:xfrm>
            <a:off x="8617226" y="609600"/>
            <a:ext cx="2176670" cy="77193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CH" dirty="0"/>
              <a:t>Basis </a:t>
            </a:r>
            <a:r>
              <a:rPr lang="de-CH" dirty="0" err="1"/>
              <a:t>for</a:t>
            </a:r>
            <a:r>
              <a:rPr lang="de-CH" dirty="0"/>
              <a:t> </a:t>
            </a:r>
            <a:r>
              <a:rPr lang="de-CH" dirty="0" err="1"/>
              <a:t>slide</a:t>
            </a:r>
            <a:r>
              <a:rPr lang="de-CH" dirty="0"/>
              <a:t> </a:t>
            </a:r>
            <a:r>
              <a:rPr lang="de-CH" dirty="0" err="1"/>
              <a:t>before</a:t>
            </a:r>
            <a:endParaRPr lang="de-CH" dirty="0"/>
          </a:p>
        </p:txBody>
      </p:sp>
    </p:spTree>
    <p:extLst>
      <p:ext uri="{BB962C8B-B14F-4D97-AF65-F5344CB8AC3E}">
        <p14:creationId xmlns:p14="http://schemas.microsoft.com/office/powerpoint/2010/main" val="107250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A7584-AA4A-F547-8CCC-6E5E68D8AC3B}"/>
              </a:ext>
            </a:extLst>
          </p:cNvPr>
          <p:cNvSpPr>
            <a:spLocks noGrp="1"/>
          </p:cNvSpPr>
          <p:nvPr>
            <p:ph type="title"/>
          </p:nvPr>
        </p:nvSpPr>
        <p:spPr/>
        <p:txBody>
          <a:bodyPr/>
          <a:lstStyle/>
          <a:p>
            <a:r>
              <a:rPr lang="en-CH" dirty="0">
                <a:solidFill>
                  <a:schemeClr val="tx2"/>
                </a:solidFill>
              </a:rPr>
              <a:t>Conclusion</a:t>
            </a:r>
          </a:p>
        </p:txBody>
      </p:sp>
      <p:sp>
        <p:nvSpPr>
          <p:cNvPr id="3" name="Content Placeholder 2">
            <a:extLst>
              <a:ext uri="{FF2B5EF4-FFF2-40B4-BE49-F238E27FC236}">
                <a16:creationId xmlns:a16="http://schemas.microsoft.com/office/drawing/2014/main" id="{7799479D-A429-E84F-82F0-0986E700725F}"/>
              </a:ext>
            </a:extLst>
          </p:cNvPr>
          <p:cNvSpPr>
            <a:spLocks noGrp="1"/>
          </p:cNvSpPr>
          <p:nvPr>
            <p:ph idx="1"/>
          </p:nvPr>
        </p:nvSpPr>
        <p:spPr/>
        <p:txBody>
          <a:bodyPr numCol="2">
            <a:normAutofit/>
          </a:bodyPr>
          <a:lstStyle/>
          <a:p>
            <a:r>
              <a:rPr lang="en-GB" sz="2000" b="1" dirty="0"/>
              <a:t>Positive</a:t>
            </a:r>
            <a:endParaRPr lang="en-GB" sz="2000" dirty="0"/>
          </a:p>
          <a:p>
            <a:r>
              <a:rPr lang="en-GB" sz="2000" dirty="0"/>
              <a:t>The request is standardized and necessary information are communicated</a:t>
            </a:r>
          </a:p>
          <a:p>
            <a:r>
              <a:rPr lang="en-GB" sz="2000" dirty="0"/>
              <a:t>For each request it can be checked in Camunda where it is</a:t>
            </a:r>
          </a:p>
          <a:p>
            <a:r>
              <a:rPr lang="en-GB" sz="2000" dirty="0"/>
              <a:t>The requester is informed regularly per Mail about the status</a:t>
            </a:r>
          </a:p>
          <a:p>
            <a:r>
              <a:rPr lang="en-GB" sz="2000" dirty="0"/>
              <a:t>The decisions for a cancellation or go further are clear defined</a:t>
            </a:r>
          </a:p>
          <a:p>
            <a:r>
              <a:rPr lang="en-GB" sz="2000" dirty="0"/>
              <a:t>The working time per employee could be reduced due to automated tasks</a:t>
            </a:r>
          </a:p>
          <a:p>
            <a:r>
              <a:rPr lang="en-GB" sz="2000" b="1" dirty="0"/>
              <a:t>Negative</a:t>
            </a:r>
            <a:endParaRPr lang="en-GB" sz="2000" dirty="0"/>
          </a:p>
          <a:p>
            <a:r>
              <a:rPr lang="en-GB" sz="2000" dirty="0"/>
              <a:t>Process time could not be reduced as the Innovation Board is needed for final positive decision</a:t>
            </a:r>
          </a:p>
          <a:p>
            <a:r>
              <a:rPr lang="en-GB" sz="2000" dirty="0"/>
              <a:t>The innovation process has no interface to the roadmap or Change Request at the moment. In this case it cannot be forwarded automated, the innovation process has the cancelled and the other process has to started manually</a:t>
            </a:r>
          </a:p>
          <a:p>
            <a:endParaRPr lang="en-CH" sz="2000" dirty="0"/>
          </a:p>
        </p:txBody>
      </p:sp>
      <p:pic>
        <p:nvPicPr>
          <p:cNvPr id="5" name="Graphic 4" descr="Postit Notes with solid fill">
            <a:extLst>
              <a:ext uri="{FF2B5EF4-FFF2-40B4-BE49-F238E27FC236}">
                <a16:creationId xmlns:a16="http://schemas.microsoft.com/office/drawing/2014/main" id="{54BAF198-334E-CD4A-8973-2E02958166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85409" y="585216"/>
            <a:ext cx="1756611" cy="1756611"/>
          </a:xfrm>
          <a:prstGeom prst="rect">
            <a:avLst/>
          </a:prstGeom>
        </p:spPr>
      </p:pic>
      <p:sp>
        <p:nvSpPr>
          <p:cNvPr id="6" name="Rechteck 5">
            <a:extLst>
              <a:ext uri="{FF2B5EF4-FFF2-40B4-BE49-F238E27FC236}">
                <a16:creationId xmlns:a16="http://schemas.microsoft.com/office/drawing/2014/main" id="{49496FAC-7FD8-D060-1811-23F8DBD1108F}"/>
              </a:ext>
            </a:extLst>
          </p:cNvPr>
          <p:cNvSpPr/>
          <p:nvPr/>
        </p:nvSpPr>
        <p:spPr>
          <a:xfrm>
            <a:off x="8617226" y="609600"/>
            <a:ext cx="2176670" cy="77193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CH" dirty="0"/>
              <a:t>original</a:t>
            </a:r>
          </a:p>
        </p:txBody>
      </p:sp>
    </p:spTree>
    <p:extLst>
      <p:ext uri="{BB962C8B-B14F-4D97-AF65-F5344CB8AC3E}">
        <p14:creationId xmlns:p14="http://schemas.microsoft.com/office/powerpoint/2010/main" val="12994370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53000">
              <a:srgbClr val="92D050"/>
            </a:gs>
            <a:gs pos="100000">
              <a:srgbClr val="92D050"/>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E59069B-640C-CF4B-A65B-03E0DE2CCAE3}"/>
              </a:ext>
            </a:extLst>
          </p:cNvPr>
          <p:cNvSpPr txBox="1"/>
          <p:nvPr/>
        </p:nvSpPr>
        <p:spPr>
          <a:xfrm>
            <a:off x="946484" y="1572126"/>
            <a:ext cx="8691247" cy="2554545"/>
          </a:xfrm>
          <a:prstGeom prst="rect">
            <a:avLst/>
          </a:prstGeom>
          <a:noFill/>
        </p:spPr>
        <p:txBody>
          <a:bodyPr wrap="square" rtlCol="0">
            <a:spAutoFit/>
          </a:bodyPr>
          <a:lstStyle/>
          <a:p>
            <a:r>
              <a:rPr lang="en-CH" sz="8000" b="1" dirty="0">
                <a:solidFill>
                  <a:schemeClr val="bg1"/>
                </a:solidFill>
              </a:rPr>
              <a:t>Thank you for your attention!</a:t>
            </a:r>
          </a:p>
        </p:txBody>
      </p:sp>
    </p:spTree>
    <p:extLst>
      <p:ext uri="{BB962C8B-B14F-4D97-AF65-F5344CB8AC3E}">
        <p14:creationId xmlns:p14="http://schemas.microsoft.com/office/powerpoint/2010/main" val="1430280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AA03F-32FC-2D44-9D60-CC83A3C545FA}"/>
              </a:ext>
            </a:extLst>
          </p:cNvPr>
          <p:cNvSpPr>
            <a:spLocks noGrp="1"/>
          </p:cNvSpPr>
          <p:nvPr>
            <p:ph type="title"/>
          </p:nvPr>
        </p:nvSpPr>
        <p:spPr>
          <a:xfrm>
            <a:off x="1097280" y="286603"/>
            <a:ext cx="10058400" cy="1450757"/>
          </a:xfrm>
        </p:spPr>
        <p:txBody>
          <a:bodyPr>
            <a:normAutofit/>
          </a:bodyPr>
          <a:lstStyle/>
          <a:p>
            <a:r>
              <a:rPr lang="en-CH"/>
              <a:t>Introduction</a:t>
            </a:r>
          </a:p>
        </p:txBody>
      </p:sp>
      <p:pic>
        <p:nvPicPr>
          <p:cNvPr id="6" name="Graphic 5" descr="Internet Banking with solid fill">
            <a:extLst>
              <a:ext uri="{FF2B5EF4-FFF2-40B4-BE49-F238E27FC236}">
                <a16:creationId xmlns:a16="http://schemas.microsoft.com/office/drawing/2014/main" id="{82796EDD-FFEF-4B42-960E-529795F14B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6432" y="2104325"/>
            <a:ext cx="3094997" cy="3094997"/>
          </a:xfrm>
          <a:prstGeom prst="rect">
            <a:avLst/>
          </a:prstGeom>
        </p:spPr>
      </p:pic>
      <p:sp>
        <p:nvSpPr>
          <p:cNvPr id="3" name="Content Placeholder 2">
            <a:extLst>
              <a:ext uri="{FF2B5EF4-FFF2-40B4-BE49-F238E27FC236}">
                <a16:creationId xmlns:a16="http://schemas.microsoft.com/office/drawing/2014/main" id="{2AC7C341-9F4B-BD47-9764-3EB2397B247A}"/>
              </a:ext>
            </a:extLst>
          </p:cNvPr>
          <p:cNvSpPr>
            <a:spLocks noGrp="1"/>
          </p:cNvSpPr>
          <p:nvPr>
            <p:ph idx="1"/>
          </p:nvPr>
        </p:nvSpPr>
        <p:spPr>
          <a:xfrm>
            <a:off x="4639733" y="1845734"/>
            <a:ext cx="6515947" cy="4023360"/>
          </a:xfrm>
        </p:spPr>
        <p:txBody>
          <a:bodyPr>
            <a:normAutofit/>
          </a:bodyPr>
          <a:lstStyle/>
          <a:p>
            <a:r>
              <a:rPr lang="en-GB" dirty="0"/>
              <a:t>Service Provider for regional banks</a:t>
            </a:r>
          </a:p>
          <a:p>
            <a:pPr lvl="1"/>
            <a:r>
              <a:rPr lang="en-GB" dirty="0"/>
              <a:t>Legal</a:t>
            </a:r>
          </a:p>
          <a:p>
            <a:pPr lvl="1"/>
            <a:r>
              <a:rPr lang="en-GB" dirty="0"/>
              <a:t>IT management</a:t>
            </a:r>
          </a:p>
          <a:p>
            <a:pPr lvl="1"/>
            <a:r>
              <a:rPr lang="en-GB" dirty="0"/>
              <a:t>Controlling</a:t>
            </a:r>
          </a:p>
          <a:p>
            <a:pPr lvl="1"/>
            <a:r>
              <a:rPr lang="en-GB" dirty="0"/>
              <a:t>risk management and marketing</a:t>
            </a:r>
          </a:p>
          <a:p>
            <a:r>
              <a:rPr lang="en-GB" dirty="0"/>
              <a:t>Push innovation </a:t>
            </a:r>
          </a:p>
          <a:p>
            <a:r>
              <a:rPr lang="en-GB" dirty="0" err="1"/>
              <a:t>Builded</a:t>
            </a:r>
            <a:r>
              <a:rPr lang="en-GB" dirty="0"/>
              <a:t> a platform </a:t>
            </a:r>
            <a:r>
              <a:rPr lang="en-GB" dirty="0" err="1"/>
              <a:t>Chranz</a:t>
            </a:r>
            <a:r>
              <a:rPr lang="en-GB" dirty="0"/>
              <a:t> AG </a:t>
            </a:r>
          </a:p>
          <a:p>
            <a:pPr lvl="1"/>
            <a:r>
              <a:rPr lang="en-GB" dirty="0"/>
              <a:t>take over the orchestration</a:t>
            </a:r>
          </a:p>
          <a:p>
            <a:pPr lvl="1"/>
            <a:r>
              <a:rPr lang="en-GB" dirty="0"/>
              <a:t>Basis for exchange within regional banks</a:t>
            </a:r>
          </a:p>
          <a:p>
            <a:r>
              <a:rPr lang="en-GB" dirty="0"/>
              <a:t>Target: the bank can concentrate in doing banking </a:t>
            </a:r>
          </a:p>
          <a:p>
            <a:endParaRPr lang="en-CH" dirty="0"/>
          </a:p>
        </p:txBody>
      </p:sp>
    </p:spTree>
    <p:extLst>
      <p:ext uri="{BB962C8B-B14F-4D97-AF65-F5344CB8AC3E}">
        <p14:creationId xmlns:p14="http://schemas.microsoft.com/office/powerpoint/2010/main" val="7478365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62AF0-08E4-7444-A022-3915A1F4DD5A}"/>
              </a:ext>
            </a:extLst>
          </p:cNvPr>
          <p:cNvSpPr>
            <a:spLocks noGrp="1"/>
          </p:cNvSpPr>
          <p:nvPr>
            <p:ph type="title"/>
          </p:nvPr>
        </p:nvSpPr>
        <p:spPr/>
        <p:txBody>
          <a:bodyPr/>
          <a:lstStyle/>
          <a:p>
            <a:r>
              <a:rPr lang="en-CH" dirty="0">
                <a:solidFill>
                  <a:schemeClr val="tx2"/>
                </a:solidFill>
              </a:rPr>
              <a:t>AS-IS process</a:t>
            </a:r>
          </a:p>
        </p:txBody>
      </p:sp>
      <p:pic>
        <p:nvPicPr>
          <p:cNvPr id="2050" name="Picture 2" descr="AS-IS Process Chranz">
            <a:extLst>
              <a:ext uri="{FF2B5EF4-FFF2-40B4-BE49-F238E27FC236}">
                <a16:creationId xmlns:a16="http://schemas.microsoft.com/office/drawing/2014/main" id="{59DDBA6D-1968-C74B-85C4-7260B3B5C5C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7239" y="1952133"/>
            <a:ext cx="11238755" cy="3004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1760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62AF0-08E4-7444-A022-3915A1F4DD5A}"/>
              </a:ext>
            </a:extLst>
          </p:cNvPr>
          <p:cNvSpPr>
            <a:spLocks noGrp="1"/>
          </p:cNvSpPr>
          <p:nvPr>
            <p:ph type="title"/>
          </p:nvPr>
        </p:nvSpPr>
        <p:spPr/>
        <p:txBody>
          <a:bodyPr/>
          <a:lstStyle/>
          <a:p>
            <a:r>
              <a:rPr lang="en-CH" dirty="0">
                <a:solidFill>
                  <a:schemeClr val="tx2"/>
                </a:solidFill>
              </a:rPr>
              <a:t>AS-IS process</a:t>
            </a:r>
          </a:p>
        </p:txBody>
      </p:sp>
      <p:pic>
        <p:nvPicPr>
          <p:cNvPr id="8" name="Picture 2" descr="AS-IS Process Chranz">
            <a:extLst>
              <a:ext uri="{FF2B5EF4-FFF2-40B4-BE49-F238E27FC236}">
                <a16:creationId xmlns:a16="http://schemas.microsoft.com/office/drawing/2014/main" id="{D5341502-83DE-8C6C-09F9-0E03894DE1B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2853"/>
          <a:stretch/>
        </p:blipFill>
        <p:spPr bwMode="auto">
          <a:xfrm>
            <a:off x="1097280" y="1737360"/>
            <a:ext cx="6154434" cy="4428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053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12206-A109-AC4E-AC82-EC146ADDF8C0}"/>
              </a:ext>
            </a:extLst>
          </p:cNvPr>
          <p:cNvSpPr>
            <a:spLocks noGrp="1"/>
          </p:cNvSpPr>
          <p:nvPr>
            <p:ph type="title"/>
          </p:nvPr>
        </p:nvSpPr>
        <p:spPr/>
        <p:txBody>
          <a:bodyPr/>
          <a:lstStyle/>
          <a:p>
            <a:r>
              <a:rPr lang="en-CH" dirty="0">
                <a:solidFill>
                  <a:schemeClr val="tx2"/>
                </a:solidFill>
              </a:rPr>
              <a:t>Issues</a:t>
            </a:r>
          </a:p>
        </p:txBody>
      </p:sp>
      <p:graphicFrame>
        <p:nvGraphicFramePr>
          <p:cNvPr id="7" name="Content Placeholder 2">
            <a:extLst>
              <a:ext uri="{FF2B5EF4-FFF2-40B4-BE49-F238E27FC236}">
                <a16:creationId xmlns:a16="http://schemas.microsoft.com/office/drawing/2014/main" id="{5745B7BA-22ED-5A42-A021-161C72E9582C}"/>
              </a:ext>
            </a:extLst>
          </p:cNvPr>
          <p:cNvGraphicFramePr>
            <a:graphicFrameLocks noGrp="1"/>
          </p:cNvGraphicFramePr>
          <p:nvPr>
            <p:ph idx="1"/>
            <p:extLst>
              <p:ext uri="{D42A27DB-BD31-4B8C-83A1-F6EECF244321}">
                <p14:modId xmlns:p14="http://schemas.microsoft.com/office/powerpoint/2010/main" val="3558198394"/>
              </p:ext>
            </p:extLst>
          </p:nvPr>
        </p:nvGraphicFramePr>
        <p:xfrm>
          <a:off x="0" y="2256183"/>
          <a:ext cx="10093051"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Graphic 4" descr="Thumbs Down with solid fill">
            <a:extLst>
              <a:ext uri="{FF2B5EF4-FFF2-40B4-BE49-F238E27FC236}">
                <a16:creationId xmlns:a16="http://schemas.microsoft.com/office/drawing/2014/main" id="{33907AE1-D3B4-5D4A-B1BD-468426F5561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61179" y="383524"/>
            <a:ext cx="1709768" cy="1709768"/>
          </a:xfrm>
          <a:prstGeom prst="rect">
            <a:avLst/>
          </a:prstGeom>
        </p:spPr>
      </p:pic>
      <p:sp>
        <p:nvSpPr>
          <p:cNvPr id="6" name="Rechteck 5">
            <a:extLst>
              <a:ext uri="{FF2B5EF4-FFF2-40B4-BE49-F238E27FC236}">
                <a16:creationId xmlns:a16="http://schemas.microsoft.com/office/drawing/2014/main" id="{DA5826A9-2B01-3CC2-613C-2E2C1024B560}"/>
              </a:ext>
            </a:extLst>
          </p:cNvPr>
          <p:cNvSpPr/>
          <p:nvPr/>
        </p:nvSpPr>
        <p:spPr>
          <a:xfrm>
            <a:off x="8617226" y="609600"/>
            <a:ext cx="2176670" cy="77193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CH" dirty="0"/>
              <a:t>V1</a:t>
            </a:r>
          </a:p>
        </p:txBody>
      </p:sp>
    </p:spTree>
    <p:extLst>
      <p:ext uri="{BB962C8B-B14F-4D97-AF65-F5344CB8AC3E}">
        <p14:creationId xmlns:p14="http://schemas.microsoft.com/office/powerpoint/2010/main" val="2305508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12206-A109-AC4E-AC82-EC146ADDF8C0}"/>
              </a:ext>
            </a:extLst>
          </p:cNvPr>
          <p:cNvSpPr>
            <a:spLocks noGrp="1"/>
          </p:cNvSpPr>
          <p:nvPr>
            <p:ph type="title"/>
          </p:nvPr>
        </p:nvSpPr>
        <p:spPr/>
        <p:txBody>
          <a:bodyPr/>
          <a:lstStyle/>
          <a:p>
            <a:r>
              <a:rPr lang="en-CH" dirty="0">
                <a:solidFill>
                  <a:schemeClr val="tx2"/>
                </a:solidFill>
              </a:rPr>
              <a:t>Issues</a:t>
            </a:r>
          </a:p>
        </p:txBody>
      </p:sp>
      <p:graphicFrame>
        <p:nvGraphicFramePr>
          <p:cNvPr id="7" name="Content Placeholder 2">
            <a:extLst>
              <a:ext uri="{FF2B5EF4-FFF2-40B4-BE49-F238E27FC236}">
                <a16:creationId xmlns:a16="http://schemas.microsoft.com/office/drawing/2014/main" id="{5745B7BA-22ED-5A42-A021-161C72E9582C}"/>
              </a:ext>
            </a:extLst>
          </p:cNvPr>
          <p:cNvGraphicFramePr>
            <a:graphicFrameLocks noGrp="1"/>
          </p:cNvGraphicFramePr>
          <p:nvPr>
            <p:ph idx="1"/>
            <p:extLst>
              <p:ext uri="{D42A27DB-BD31-4B8C-83A1-F6EECF244321}">
                <p14:modId xmlns:p14="http://schemas.microsoft.com/office/powerpoint/2010/main" val="2478571319"/>
              </p:ext>
            </p:extLst>
          </p:nvPr>
        </p:nvGraphicFramePr>
        <p:xfrm>
          <a:off x="0" y="2256183"/>
          <a:ext cx="10093051"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Graphic 4" descr="Thumbs Down with solid fill">
            <a:extLst>
              <a:ext uri="{FF2B5EF4-FFF2-40B4-BE49-F238E27FC236}">
                <a16:creationId xmlns:a16="http://schemas.microsoft.com/office/drawing/2014/main" id="{33907AE1-D3B4-5D4A-B1BD-468426F5561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83909" y="860364"/>
            <a:ext cx="1042349" cy="1042349"/>
          </a:xfrm>
          <a:prstGeom prst="rect">
            <a:avLst/>
          </a:prstGeom>
        </p:spPr>
      </p:pic>
      <p:sp>
        <p:nvSpPr>
          <p:cNvPr id="6" name="Rechteck 5">
            <a:extLst>
              <a:ext uri="{FF2B5EF4-FFF2-40B4-BE49-F238E27FC236}">
                <a16:creationId xmlns:a16="http://schemas.microsoft.com/office/drawing/2014/main" id="{DA5826A9-2B01-3CC2-613C-2E2C1024B560}"/>
              </a:ext>
            </a:extLst>
          </p:cNvPr>
          <p:cNvSpPr/>
          <p:nvPr/>
        </p:nvSpPr>
        <p:spPr>
          <a:xfrm>
            <a:off x="8617226" y="609600"/>
            <a:ext cx="2176670" cy="77193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CH" dirty="0"/>
              <a:t>V2</a:t>
            </a:r>
          </a:p>
        </p:txBody>
      </p:sp>
    </p:spTree>
    <p:extLst>
      <p:ext uri="{BB962C8B-B14F-4D97-AF65-F5344CB8AC3E}">
        <p14:creationId xmlns:p14="http://schemas.microsoft.com/office/powerpoint/2010/main" val="2757417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12206-A109-AC4E-AC82-EC146ADDF8C0}"/>
              </a:ext>
            </a:extLst>
          </p:cNvPr>
          <p:cNvSpPr>
            <a:spLocks noGrp="1"/>
          </p:cNvSpPr>
          <p:nvPr>
            <p:ph type="title"/>
          </p:nvPr>
        </p:nvSpPr>
        <p:spPr/>
        <p:txBody>
          <a:bodyPr/>
          <a:lstStyle/>
          <a:p>
            <a:r>
              <a:rPr lang="en-CH" dirty="0">
                <a:solidFill>
                  <a:schemeClr val="tx2"/>
                </a:solidFill>
              </a:rPr>
              <a:t>Issues</a:t>
            </a:r>
          </a:p>
        </p:txBody>
      </p:sp>
      <p:sp>
        <p:nvSpPr>
          <p:cNvPr id="3" name="Content Placeholder 2">
            <a:extLst>
              <a:ext uri="{FF2B5EF4-FFF2-40B4-BE49-F238E27FC236}">
                <a16:creationId xmlns:a16="http://schemas.microsoft.com/office/drawing/2014/main" id="{F41C7D7A-51FB-204E-9420-CA0583E08B23}"/>
              </a:ext>
            </a:extLst>
          </p:cNvPr>
          <p:cNvSpPr>
            <a:spLocks noGrp="1"/>
          </p:cNvSpPr>
          <p:nvPr>
            <p:ph idx="1"/>
          </p:nvPr>
        </p:nvSpPr>
        <p:spPr>
          <a:xfrm>
            <a:off x="1024128" y="2286000"/>
            <a:ext cx="10093051" cy="4023360"/>
          </a:xfrm>
        </p:spPr>
        <p:txBody>
          <a:bodyPr numCol="2">
            <a:normAutofit/>
          </a:bodyPr>
          <a:lstStyle/>
          <a:p>
            <a:r>
              <a:rPr lang="en-GB" sz="1800" b="1" dirty="0"/>
              <a:t>Quality of request</a:t>
            </a:r>
            <a:endParaRPr lang="en-GB" sz="1800" dirty="0"/>
          </a:p>
          <a:p>
            <a:r>
              <a:rPr lang="en-GB" sz="1800" dirty="0"/>
              <a:t>Unstructured by E-Mail with bad information content</a:t>
            </a:r>
          </a:p>
          <a:p>
            <a:r>
              <a:rPr lang="en-GB" sz="1800" dirty="0"/>
              <a:t>Must-information are often not published and not covered in the request</a:t>
            </a:r>
          </a:p>
          <a:p>
            <a:r>
              <a:rPr lang="en-GB" sz="1800" b="1" dirty="0"/>
              <a:t>Innovation ideas are listed on a PowerPoint</a:t>
            </a:r>
            <a:endParaRPr lang="en-GB" sz="1800" dirty="0"/>
          </a:p>
          <a:p>
            <a:r>
              <a:rPr lang="en-GB" sz="1800" dirty="0"/>
              <a:t>High error rate due to manual work (forgotten, not current)</a:t>
            </a:r>
          </a:p>
          <a:p>
            <a:r>
              <a:rPr lang="en-GB" sz="1800" b="1" dirty="0"/>
              <a:t>Unclear where the request is</a:t>
            </a:r>
            <a:endParaRPr lang="en-GB" sz="1800" dirty="0"/>
          </a:p>
          <a:p>
            <a:r>
              <a:rPr lang="en-GB" sz="1800" dirty="0"/>
              <a:t>The requester get only an information when the idea was cancelled</a:t>
            </a:r>
          </a:p>
          <a:p>
            <a:r>
              <a:rPr lang="en-GB" sz="1800" dirty="0"/>
              <a:t>For the manager in </a:t>
            </a:r>
            <a:r>
              <a:rPr lang="en-GB" sz="1800" dirty="0" err="1"/>
              <a:t>Chranz</a:t>
            </a:r>
            <a:r>
              <a:rPr lang="en-GB" sz="1800" dirty="0"/>
              <a:t> AG sometimes it is not always clear which request are open and where they are</a:t>
            </a:r>
          </a:p>
          <a:p>
            <a:r>
              <a:rPr lang="en-GB" sz="1800" b="1" dirty="0"/>
              <a:t>No clear rule for decision</a:t>
            </a:r>
            <a:endParaRPr lang="en-GB" sz="1800" dirty="0"/>
          </a:p>
          <a:p>
            <a:r>
              <a:rPr lang="en-GB" sz="1800" dirty="0"/>
              <a:t>Innovation Manager and Business Analyst decided more on the feeling than on clear rules</a:t>
            </a:r>
          </a:p>
          <a:p>
            <a:br>
              <a:rPr lang="en-GB" sz="1800" dirty="0"/>
            </a:br>
            <a:br>
              <a:rPr lang="en-GB" sz="1800" dirty="0"/>
            </a:br>
            <a:r>
              <a:rPr lang="en-GB" sz="1800" dirty="0"/>
              <a:t>To sum it up, due to the high level of manual activities, the process has a high potential for errors and is not very transparent.</a:t>
            </a:r>
            <a:endParaRPr lang="en-CH" sz="1800" dirty="0"/>
          </a:p>
        </p:txBody>
      </p:sp>
      <p:pic>
        <p:nvPicPr>
          <p:cNvPr id="5" name="Graphic 4" descr="Thumbs Down with solid fill">
            <a:extLst>
              <a:ext uri="{FF2B5EF4-FFF2-40B4-BE49-F238E27FC236}">
                <a16:creationId xmlns:a16="http://schemas.microsoft.com/office/drawing/2014/main" id="{33907AE1-D3B4-5D4A-B1BD-468426F556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1179" y="728151"/>
            <a:ext cx="1709768" cy="1709768"/>
          </a:xfrm>
          <a:prstGeom prst="rect">
            <a:avLst/>
          </a:prstGeom>
        </p:spPr>
      </p:pic>
      <p:sp>
        <p:nvSpPr>
          <p:cNvPr id="6" name="Rechteck 5">
            <a:extLst>
              <a:ext uri="{FF2B5EF4-FFF2-40B4-BE49-F238E27FC236}">
                <a16:creationId xmlns:a16="http://schemas.microsoft.com/office/drawing/2014/main" id="{CB6CF80D-E799-308D-56EB-95CA70AB87F8}"/>
              </a:ext>
            </a:extLst>
          </p:cNvPr>
          <p:cNvSpPr/>
          <p:nvPr/>
        </p:nvSpPr>
        <p:spPr>
          <a:xfrm>
            <a:off x="8617226" y="609600"/>
            <a:ext cx="2176670" cy="77193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CH" dirty="0"/>
              <a:t>original</a:t>
            </a:r>
          </a:p>
        </p:txBody>
      </p:sp>
    </p:spTree>
    <p:extLst>
      <p:ext uri="{BB962C8B-B14F-4D97-AF65-F5344CB8AC3E}">
        <p14:creationId xmlns:p14="http://schemas.microsoft.com/office/powerpoint/2010/main" val="4098038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5BCFE-7C6C-4141-98EF-38A1B3A8F5E8}"/>
              </a:ext>
            </a:extLst>
          </p:cNvPr>
          <p:cNvSpPr>
            <a:spLocks noGrp="1"/>
          </p:cNvSpPr>
          <p:nvPr>
            <p:ph type="title"/>
          </p:nvPr>
        </p:nvSpPr>
        <p:spPr/>
        <p:txBody>
          <a:bodyPr/>
          <a:lstStyle/>
          <a:p>
            <a:r>
              <a:rPr lang="en-CH" dirty="0">
                <a:solidFill>
                  <a:schemeClr val="tx2"/>
                </a:solidFill>
              </a:rPr>
              <a:t>TO-BE Digitalized process</a:t>
            </a:r>
          </a:p>
        </p:txBody>
      </p:sp>
      <p:pic>
        <p:nvPicPr>
          <p:cNvPr id="1026" name="Picture 2" descr="to-be process Chranz">
            <a:extLst>
              <a:ext uri="{FF2B5EF4-FFF2-40B4-BE49-F238E27FC236}">
                <a16:creationId xmlns:a16="http://schemas.microsoft.com/office/drawing/2014/main" id="{89724976-5091-4C4C-AC3E-221A1F0040F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73533" y="2535027"/>
            <a:ext cx="10644934" cy="2855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9947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phic 18" descr="Laptop with solid fill">
            <a:extLst>
              <a:ext uri="{FF2B5EF4-FFF2-40B4-BE49-F238E27FC236}">
                <a16:creationId xmlns:a16="http://schemas.microsoft.com/office/drawing/2014/main" id="{FDFBD4D1-A04C-E94C-9460-DC61851384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2109" y="1278071"/>
            <a:ext cx="6439600" cy="6439600"/>
          </a:xfrm>
          <a:prstGeom prst="rect">
            <a:avLst/>
          </a:prstGeom>
        </p:spPr>
      </p:pic>
      <p:sp>
        <p:nvSpPr>
          <p:cNvPr id="2" name="Title 1">
            <a:extLst>
              <a:ext uri="{FF2B5EF4-FFF2-40B4-BE49-F238E27FC236}">
                <a16:creationId xmlns:a16="http://schemas.microsoft.com/office/drawing/2014/main" id="{1785BCFE-7C6C-4141-98EF-38A1B3A8F5E8}"/>
              </a:ext>
            </a:extLst>
          </p:cNvPr>
          <p:cNvSpPr>
            <a:spLocks noGrp="1"/>
          </p:cNvSpPr>
          <p:nvPr>
            <p:ph type="title"/>
          </p:nvPr>
        </p:nvSpPr>
        <p:spPr>
          <a:xfrm>
            <a:off x="1069879" y="761976"/>
            <a:ext cx="9720072" cy="983172"/>
          </a:xfrm>
        </p:spPr>
        <p:txBody>
          <a:bodyPr>
            <a:normAutofit/>
          </a:bodyPr>
          <a:lstStyle/>
          <a:p>
            <a:r>
              <a:rPr lang="en-CH" dirty="0">
                <a:solidFill>
                  <a:schemeClr val="tx2"/>
                </a:solidFill>
              </a:rPr>
              <a:t>WEB PAG</a:t>
            </a:r>
            <a:r>
              <a:rPr lang="de-CH" dirty="0">
                <a:solidFill>
                  <a:schemeClr val="tx2"/>
                </a:solidFill>
              </a:rPr>
              <a:t>E</a:t>
            </a:r>
            <a:r>
              <a:rPr lang="en-CH" dirty="0">
                <a:solidFill>
                  <a:schemeClr val="tx2"/>
                </a:solidFill>
              </a:rPr>
              <a:t> </a:t>
            </a:r>
          </a:p>
        </p:txBody>
      </p:sp>
      <p:pic>
        <p:nvPicPr>
          <p:cNvPr id="10" name="Content Placeholder 9" descr="Graphical user interface, application, website&#10;&#10;Description automatically generated">
            <a:extLst>
              <a:ext uri="{FF2B5EF4-FFF2-40B4-BE49-F238E27FC236}">
                <a16:creationId xmlns:a16="http://schemas.microsoft.com/office/drawing/2014/main" id="{134996A7-C6E7-1E46-B9D5-0DF7CC597275}"/>
              </a:ext>
            </a:extLst>
          </p:cNvPr>
          <p:cNvPicPr>
            <a:picLocks noGrp="1" noChangeAspect="1"/>
          </p:cNvPicPr>
          <p:nvPr>
            <p:ph idx="1"/>
          </p:nvPr>
        </p:nvPicPr>
        <p:blipFill rotWithShape="1">
          <a:blip r:embed="rId4"/>
          <a:srcRect r="5577"/>
          <a:stretch/>
        </p:blipFill>
        <p:spPr>
          <a:xfrm>
            <a:off x="1468122" y="2957171"/>
            <a:ext cx="3910702" cy="2354317"/>
          </a:xfrm>
        </p:spPr>
      </p:pic>
      <p:pic>
        <p:nvPicPr>
          <p:cNvPr id="15" name="Picture 14">
            <a:extLst>
              <a:ext uri="{FF2B5EF4-FFF2-40B4-BE49-F238E27FC236}">
                <a16:creationId xmlns:a16="http://schemas.microsoft.com/office/drawing/2014/main" id="{440AA6BA-D1EB-D443-8D59-805B9DB6D7A5}"/>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352629" y="4050399"/>
            <a:ext cx="2006600" cy="1917700"/>
          </a:xfrm>
          <a:prstGeom prst="rect">
            <a:avLst/>
          </a:prstGeom>
        </p:spPr>
      </p:pic>
      <p:pic>
        <p:nvPicPr>
          <p:cNvPr id="21" name="Graphic 20" descr="Smart Phone with solid fill">
            <a:extLst>
              <a:ext uri="{FF2B5EF4-FFF2-40B4-BE49-F238E27FC236}">
                <a16:creationId xmlns:a16="http://schemas.microsoft.com/office/drawing/2014/main" id="{FB592FEC-31B3-B14E-9922-E91A9DC665D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a:off x="5929915" y="2517415"/>
            <a:ext cx="3422714" cy="3422714"/>
          </a:xfrm>
          <a:prstGeom prst="rect">
            <a:avLst/>
          </a:prstGeom>
        </p:spPr>
      </p:pic>
      <p:pic>
        <p:nvPicPr>
          <p:cNvPr id="17" name="Picture 16" descr="Text&#10;&#10;Description automatically generated with medium confidence">
            <a:extLst>
              <a:ext uri="{FF2B5EF4-FFF2-40B4-BE49-F238E27FC236}">
                <a16:creationId xmlns:a16="http://schemas.microsoft.com/office/drawing/2014/main" id="{9F9B0BA3-4B25-7641-93E8-A923FF638F5A}"/>
              </a:ext>
            </a:extLst>
          </p:cNvPr>
          <p:cNvPicPr>
            <a:picLocks noChangeAspect="1"/>
          </p:cNvPicPr>
          <p:nvPr/>
        </p:nvPicPr>
        <p:blipFill>
          <a:blip r:embed="rId8"/>
          <a:stretch>
            <a:fillRect/>
          </a:stretch>
        </p:blipFill>
        <p:spPr>
          <a:xfrm>
            <a:off x="6896821" y="2809021"/>
            <a:ext cx="1488901" cy="2650616"/>
          </a:xfrm>
          <a:prstGeom prst="rect">
            <a:avLst/>
          </a:prstGeom>
        </p:spPr>
      </p:pic>
      <p:sp>
        <p:nvSpPr>
          <p:cNvPr id="3" name="Textfeld 2">
            <a:extLst>
              <a:ext uri="{FF2B5EF4-FFF2-40B4-BE49-F238E27FC236}">
                <a16:creationId xmlns:a16="http://schemas.microsoft.com/office/drawing/2014/main" id="{21953013-E6C2-ADEA-B438-E938F18E5E7C}"/>
              </a:ext>
            </a:extLst>
          </p:cNvPr>
          <p:cNvSpPr txBox="1"/>
          <p:nvPr/>
        </p:nvSpPr>
        <p:spPr>
          <a:xfrm>
            <a:off x="1136290" y="1843080"/>
            <a:ext cx="5760531" cy="461665"/>
          </a:xfrm>
          <a:prstGeom prst="rect">
            <a:avLst/>
          </a:prstGeom>
          <a:noFill/>
        </p:spPr>
        <p:txBody>
          <a:bodyPr wrap="square" rtlCol="0">
            <a:spAutoFit/>
          </a:bodyPr>
          <a:lstStyle/>
          <a:p>
            <a:r>
              <a:rPr lang="en-CH" sz="2400" dirty="0">
                <a:solidFill>
                  <a:schemeClr val="tx2"/>
                </a:solidFill>
              </a:rPr>
              <a:t>with adaptive design</a:t>
            </a:r>
            <a:r>
              <a:rPr lang="de-CH" sz="2400" dirty="0">
                <a:solidFill>
                  <a:schemeClr val="tx2"/>
                </a:solidFill>
              </a:rPr>
              <a:t> </a:t>
            </a:r>
            <a:r>
              <a:rPr lang="en-CH" sz="2400" dirty="0">
                <a:solidFill>
                  <a:schemeClr val="tx2"/>
                </a:solidFill>
              </a:rPr>
              <a:t>to start the process</a:t>
            </a:r>
            <a:endParaRPr lang="de-CH" sz="2400" dirty="0"/>
          </a:p>
        </p:txBody>
      </p:sp>
    </p:spTree>
    <p:extLst>
      <p:ext uri="{BB962C8B-B14F-4D97-AF65-F5344CB8AC3E}">
        <p14:creationId xmlns:p14="http://schemas.microsoft.com/office/powerpoint/2010/main" val="102951346"/>
      </p:ext>
    </p:extLst>
  </p:cSld>
  <p:clrMapOvr>
    <a:masterClrMapping/>
  </p:clrMapOvr>
</p:sld>
</file>

<file path=ppt/theme/theme1.xml><?xml version="1.0" encoding="utf-8"?>
<a:theme xmlns:a="http://schemas.openxmlformats.org/drawingml/2006/main" name="Rückblick">
  <a:themeElements>
    <a:clrScheme name="Rückblick">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ückblick">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ückblick">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c277e8fb-aa54-4da7-85d5-1d8bd74831da">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8B7BF06105499546AA4766AB86E0BB4F" ma:contentTypeVersion="11" ma:contentTypeDescription="Ein neues Dokument erstellen." ma:contentTypeScope="" ma:versionID="d96f8833c8389bfc54ab953a246f71b0">
  <xsd:schema xmlns:xsd="http://www.w3.org/2001/XMLSchema" xmlns:xs="http://www.w3.org/2001/XMLSchema" xmlns:p="http://schemas.microsoft.com/office/2006/metadata/properties" xmlns:ns2="c277e8fb-aa54-4da7-85d5-1d8bd74831da" targetNamespace="http://schemas.microsoft.com/office/2006/metadata/properties" ma:root="true" ma:fieldsID="1a336760cb6d9c80fe93fcef9a13aaac" ns2:_="">
    <xsd:import namespace="c277e8fb-aa54-4da7-85d5-1d8bd74831d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lcf76f155ced4ddcb4097134ff3c332f"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77e8fb-aa54-4da7-85d5-1d8bd74831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3" nillable="true" ma:taxonomy="true" ma:internalName="lcf76f155ced4ddcb4097134ff3c332f" ma:taxonomyFieldName="MediaServiceImageTags" ma:displayName="Bildmarkierungen" ma:readOnly="false" ma:fieldId="{5cf76f15-5ced-4ddc-b409-7134ff3c332f}" ma:taxonomyMulti="true" ma:sspId="7873907d-d049-4c15-acb6-7b8f2d6df672"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CC2DBDF-1ACB-4A0A-BC3A-5A4553BF31A0}">
  <ds:schemaRefs>
    <ds:schemaRef ds:uri="c277e8fb-aa54-4da7-85d5-1d8bd74831da"/>
    <ds:schemaRef ds:uri="http://purl.org/dc/terms/"/>
    <ds:schemaRef ds:uri="http://schemas.microsoft.com/office/2006/documentManagement/types"/>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BADE2C1D-AB41-4389-9490-28DF6C6C8BD2}">
  <ds:schemaRefs>
    <ds:schemaRef ds:uri="http://schemas.microsoft.com/sharepoint/v3/contenttype/forms"/>
  </ds:schemaRefs>
</ds:datastoreItem>
</file>

<file path=customXml/itemProps3.xml><?xml version="1.0" encoding="utf-8"?>
<ds:datastoreItem xmlns:ds="http://schemas.openxmlformats.org/officeDocument/2006/customXml" ds:itemID="{A7EA357C-F9DC-419F-994A-6BDC13D055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277e8fb-aa54-4da7-85d5-1d8bd74831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Retrospect</Template>
  <TotalTime>0</TotalTime>
  <Words>793</Words>
  <Application>Microsoft Office PowerPoint</Application>
  <PresentationFormat>Breitbild</PresentationFormat>
  <Paragraphs>124</Paragraphs>
  <Slides>19</Slides>
  <Notes>0</Notes>
  <HiddenSlides>0</HiddenSlides>
  <MMClips>1</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19</vt:i4>
      </vt:variant>
    </vt:vector>
  </HeadingPairs>
  <TitlesOfParts>
    <vt:vector size="24" baseType="lpstr">
      <vt:lpstr>Arial</vt:lpstr>
      <vt:lpstr>Calibri</vt:lpstr>
      <vt:lpstr>Calibri Light</vt:lpstr>
      <vt:lpstr>Courier New</vt:lpstr>
      <vt:lpstr>Rückblick</vt:lpstr>
      <vt:lpstr>PowerPoint-Präsentation</vt:lpstr>
      <vt:lpstr>Introduction</vt:lpstr>
      <vt:lpstr>AS-IS process</vt:lpstr>
      <vt:lpstr>AS-IS process</vt:lpstr>
      <vt:lpstr>Issues</vt:lpstr>
      <vt:lpstr>Issues</vt:lpstr>
      <vt:lpstr>Issues</vt:lpstr>
      <vt:lpstr>TO-BE Digitalized process</vt:lpstr>
      <vt:lpstr>WEB PAGE </vt:lpstr>
      <vt:lpstr>Two options for starting the process</vt:lpstr>
      <vt:lpstr>TO-BE Digitalized process. Chatbot</vt:lpstr>
      <vt:lpstr>Improvements</vt:lpstr>
      <vt:lpstr>Improvements</vt:lpstr>
      <vt:lpstr>Improvements</vt:lpstr>
      <vt:lpstr>Improvements</vt:lpstr>
      <vt:lpstr>Outlook</vt:lpstr>
      <vt:lpstr>Outlook</vt:lpstr>
      <vt:lpstr>Conclusion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Valeriia Afonina (s)</dc:creator>
  <cp:lastModifiedBy>Anja Lambinus (s)</cp:lastModifiedBy>
  <cp:revision>5</cp:revision>
  <dcterms:created xsi:type="dcterms:W3CDTF">2022-05-31T20:02:10Z</dcterms:created>
  <dcterms:modified xsi:type="dcterms:W3CDTF">2022-06-04T08:05:58Z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0x0101008B7BF06105499546AA4766AB86E0BB4F</vt:lpwstr>
  </property>
  <property fmtid="{D5CDD505-2E9C-101B-9397-08002B2CF9AE}" pid="3" name="MediaServiceImageTags">
    <vt:lpwstr/>
  </property>
</Properties>
</file>